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308" r:id="rId30"/>
    <p:sldId id="309" r:id="rId31"/>
    <p:sldId id="310" r:id="rId32"/>
    <p:sldId id="305" r:id="rId33"/>
    <p:sldId id="304" r:id="rId34"/>
    <p:sldId id="306" r:id="rId35"/>
    <p:sldId id="285" r:id="rId36"/>
    <p:sldId id="307" r:id="rId37"/>
    <p:sldId id="302" r:id="rId38"/>
    <p:sldId id="287" r:id="rId39"/>
    <p:sldId id="286" r:id="rId40"/>
    <p:sldId id="303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301" r:id="rId53"/>
    <p:sldId id="299" r:id="rId54"/>
    <p:sldId id="300" r:id="rId55"/>
    <p:sldId id="311" r:id="rId56"/>
    <p:sldId id="312" r:id="rId57"/>
    <p:sldId id="313" r:id="rId58"/>
    <p:sldId id="314" r:id="rId59"/>
    <p:sldId id="315" r:id="rId60"/>
    <p:sldId id="316" r:id="rId61"/>
    <p:sldId id="334" r:id="rId62"/>
    <p:sldId id="336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30" r:id="rId75"/>
    <p:sldId id="331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52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Unit :2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534400" cy="2667000"/>
          </a:xfrm>
        </p:spPr>
        <p:txBody>
          <a:bodyPr>
            <a:normAutofit/>
          </a:bodyPr>
          <a:lstStyle/>
          <a:p>
            <a:endParaRPr lang="en-US" b="1" i="1" dirty="0" smtClean="0">
              <a:solidFill>
                <a:schemeClr val="tx1"/>
              </a:solidFill>
            </a:endParaRPr>
          </a:p>
          <a:p>
            <a:r>
              <a:rPr lang="en-US" sz="4000" b="1" i="1" dirty="0" smtClean="0">
                <a:solidFill>
                  <a:schemeClr val="tx1"/>
                </a:solidFill>
              </a:rPr>
              <a:t>Epidemiology Studies and Demography                  </a:t>
            </a:r>
            <a:r>
              <a:rPr lang="en-US" sz="4000" b="1" i="1" dirty="0" smtClean="0">
                <a:solidFill>
                  <a:schemeClr val="tx1"/>
                </a:solidFill>
                <a:latin typeface="Preeti" pitchFamily="2" charset="0"/>
              </a:rPr>
              <a:t>-</a:t>
            </a:r>
            <a:r>
              <a:rPr lang="en-US" sz="4000" b="1" i="1" dirty="0" err="1" smtClean="0">
                <a:solidFill>
                  <a:schemeClr val="tx1"/>
                </a:solidFill>
                <a:latin typeface="Preeti" pitchFamily="2" charset="0"/>
              </a:rPr>
              <a:t>dxfdf</a:t>
            </a:r>
            <a:r>
              <a:rPr lang="en-US" sz="4000" b="1" i="1" dirty="0" smtClean="0">
                <a:solidFill>
                  <a:schemeClr val="tx1"/>
                </a:solidFill>
                <a:latin typeface="Preeti" pitchFamily="2" charset="0"/>
              </a:rPr>
              <a:t>/L lj1fg;dalGw </a:t>
            </a:r>
            <a:r>
              <a:rPr lang="en-US" sz="4000" b="1" i="1" dirty="0" err="1" smtClean="0">
                <a:solidFill>
                  <a:schemeClr val="tx1"/>
                </a:solidFill>
                <a:latin typeface="Preeti" pitchFamily="2" charset="0"/>
              </a:rPr>
              <a:t>cWoogx</a:t>
            </a:r>
            <a:r>
              <a:rPr lang="en-US" sz="4000" b="1" i="1" dirty="0" smtClean="0">
                <a:solidFill>
                  <a:schemeClr val="tx1"/>
                </a:solidFill>
                <a:latin typeface="Preeti" pitchFamily="2" charset="0"/>
              </a:rPr>
              <a:t>? / hg;ª\</a:t>
            </a:r>
            <a:r>
              <a:rPr lang="en-US" sz="4000" b="1" i="1" dirty="0" err="1" smtClean="0">
                <a:solidFill>
                  <a:schemeClr val="tx1"/>
                </a:solidFill>
                <a:latin typeface="Preeti" pitchFamily="2" charset="0"/>
              </a:rPr>
              <a:t>Vofzf:q</a:t>
            </a:r>
            <a:r>
              <a:rPr lang="en-US" sz="4000" b="1" i="1" dirty="0" smtClean="0">
                <a:solidFill>
                  <a:schemeClr val="tx1"/>
                </a:solidFill>
                <a:latin typeface="Preeti" pitchFamily="2" charset="0"/>
              </a:rPr>
              <a:t>_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latin typeface="Preeti" pitchFamily="2" charset="0"/>
              </a:rPr>
              <a:t>d[</a:t>
            </a:r>
            <a:r>
              <a:rPr lang="en-US" b="1" dirty="0" err="1" smtClean="0">
                <a:latin typeface="Preeti" pitchFamily="2" charset="0"/>
              </a:rPr>
              <a:t>To'sf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dfkg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smtClean="0"/>
              <a:t>( Measurements of Morality)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>
                <a:latin typeface="Preeti" pitchFamily="2" charset="0"/>
              </a:rPr>
              <a:t>!= </a:t>
            </a:r>
            <a:r>
              <a:rPr lang="en-US" sz="4000" b="1" dirty="0" err="1" smtClean="0">
                <a:latin typeface="Preeti" pitchFamily="2" charset="0"/>
              </a:rPr>
              <a:t>sf</a:t>
            </a:r>
            <a:r>
              <a:rPr lang="en-US" sz="4000" b="1" dirty="0" smtClean="0">
                <a:latin typeface="Preeti" pitchFamily="2" charset="0"/>
              </a:rPr>
              <a:t>]/f d[</a:t>
            </a:r>
            <a:r>
              <a:rPr lang="en-US" sz="4000" b="1" dirty="0" err="1" smtClean="0">
                <a:latin typeface="Preeti" pitchFamily="2" charset="0"/>
              </a:rPr>
              <a:t>To"b</a:t>
            </a:r>
            <a:r>
              <a:rPr lang="en-US" sz="4000" b="1" dirty="0" smtClean="0">
                <a:latin typeface="Preeti" pitchFamily="2" charset="0"/>
              </a:rPr>
              <a:t>/ </a:t>
            </a:r>
            <a:r>
              <a:rPr lang="en-US" sz="4000" b="1" dirty="0" smtClean="0"/>
              <a:t>(Crude Death Rate) </a:t>
            </a:r>
          </a:p>
          <a:p>
            <a:pPr>
              <a:buNone/>
            </a:pPr>
            <a:r>
              <a:rPr lang="en-US" sz="4000" b="1" dirty="0" smtClean="0">
                <a:latin typeface="Preeti" pitchFamily="2" charset="0"/>
              </a:rPr>
              <a:t>@= /f]u </a:t>
            </a:r>
            <a:r>
              <a:rPr lang="en-US" sz="4000" b="1" dirty="0" err="1" smtClean="0">
                <a:latin typeface="Preeti" pitchFamily="2" charset="0"/>
              </a:rPr>
              <a:t>ljz</a:t>
            </a:r>
            <a:r>
              <a:rPr lang="en-US" sz="4000" b="1" dirty="0" smtClean="0">
                <a:latin typeface="Preeti" pitchFamily="2" charset="0"/>
              </a:rPr>
              <a:t>]if d[</a:t>
            </a:r>
            <a:r>
              <a:rPr lang="en-US" sz="4000" b="1" dirty="0" err="1" smtClean="0">
                <a:latin typeface="Preeti" pitchFamily="2" charset="0"/>
              </a:rPr>
              <a:t>To"b</a:t>
            </a:r>
            <a:r>
              <a:rPr lang="en-US" sz="4000" b="1" dirty="0" smtClean="0">
                <a:latin typeface="Preeti" pitchFamily="2" charset="0"/>
              </a:rPr>
              <a:t>/ </a:t>
            </a:r>
            <a:r>
              <a:rPr lang="en-US" sz="4000" b="1" dirty="0" smtClean="0"/>
              <a:t>( Case Fatality Rate) </a:t>
            </a:r>
          </a:p>
          <a:p>
            <a:pPr>
              <a:buNone/>
            </a:pPr>
            <a:r>
              <a:rPr lang="en-US" sz="4000" b="1" dirty="0" smtClean="0">
                <a:latin typeface="Preeti" pitchFamily="2" charset="0"/>
              </a:rPr>
              <a:t>#= </a:t>
            </a:r>
            <a:r>
              <a:rPr lang="en-US" sz="4000" b="1" dirty="0" err="1" smtClean="0">
                <a:latin typeface="Preeti" pitchFamily="2" charset="0"/>
              </a:rPr>
              <a:t>dft</a:t>
            </a:r>
            <a:r>
              <a:rPr lang="en-US" sz="4000" b="1" dirty="0" smtClean="0">
                <a:latin typeface="Preeti" pitchFamily="2" charset="0"/>
              </a:rPr>
              <a:t>[–d[To"  </a:t>
            </a:r>
            <a:r>
              <a:rPr lang="en-US" sz="4000" b="1" dirty="0" err="1" smtClean="0">
                <a:latin typeface="Preeti" pitchFamily="2" charset="0"/>
              </a:rPr>
              <a:t>cg'kft</a:t>
            </a:r>
            <a:r>
              <a:rPr lang="en-US" sz="4000" b="1" dirty="0" smtClean="0">
                <a:latin typeface="Preeti" pitchFamily="2" charset="0"/>
              </a:rPr>
              <a:t> </a:t>
            </a:r>
            <a:r>
              <a:rPr lang="en-US" sz="4000" b="1" dirty="0" smtClean="0"/>
              <a:t>( Maternal Morality Ratio) </a:t>
            </a:r>
          </a:p>
          <a:p>
            <a:pPr>
              <a:buNone/>
            </a:pPr>
            <a:r>
              <a:rPr lang="en-US" sz="4000" b="1" dirty="0" smtClean="0">
                <a:latin typeface="Preeti" pitchFamily="2" charset="0"/>
              </a:rPr>
              <a:t>$= </a:t>
            </a:r>
            <a:r>
              <a:rPr lang="en-US" sz="4000" b="1" dirty="0" err="1" smtClean="0">
                <a:latin typeface="Preeti" pitchFamily="2" charset="0"/>
              </a:rPr>
              <a:t>lzz</a:t>
            </a:r>
            <a:r>
              <a:rPr lang="en-US" sz="4000" b="1" dirty="0" smtClean="0">
                <a:latin typeface="Preeti" pitchFamily="2" charset="0"/>
              </a:rPr>
              <a:t>' d[</a:t>
            </a:r>
            <a:r>
              <a:rPr lang="en-US" sz="4000" b="1" dirty="0" err="1" smtClean="0">
                <a:latin typeface="Preeti" pitchFamily="2" charset="0"/>
              </a:rPr>
              <a:t>To"b</a:t>
            </a:r>
            <a:r>
              <a:rPr lang="en-US" sz="4000" b="1" dirty="0" smtClean="0">
                <a:latin typeface="Preeti" pitchFamily="2" charset="0"/>
              </a:rPr>
              <a:t>/ </a:t>
            </a:r>
            <a:r>
              <a:rPr lang="en-US" sz="4000" b="1" dirty="0" smtClean="0"/>
              <a:t>( Infant Morality Ratio) </a:t>
            </a:r>
          </a:p>
          <a:p>
            <a:pPr>
              <a:buNone/>
            </a:pPr>
            <a:r>
              <a:rPr lang="en-US" sz="4000" b="1" dirty="0" smtClean="0">
                <a:latin typeface="Preeti" pitchFamily="2" charset="0"/>
              </a:rPr>
              <a:t>%= </a:t>
            </a:r>
            <a:r>
              <a:rPr lang="en-US" sz="4000" b="1" dirty="0" err="1" smtClean="0">
                <a:latin typeface="Preeti" pitchFamily="2" charset="0"/>
              </a:rPr>
              <a:t>Afn</a:t>
            </a:r>
            <a:r>
              <a:rPr lang="en-US" sz="4000" b="1" dirty="0" smtClean="0">
                <a:latin typeface="Preeti" pitchFamily="2" charset="0"/>
              </a:rPr>
              <a:t> d[</a:t>
            </a:r>
            <a:r>
              <a:rPr lang="en-US" sz="4000" b="1" dirty="0" err="1" smtClean="0">
                <a:latin typeface="Preeti" pitchFamily="2" charset="0"/>
              </a:rPr>
              <a:t>To"b</a:t>
            </a:r>
            <a:r>
              <a:rPr lang="en-US" sz="4000" b="1" dirty="0" smtClean="0">
                <a:latin typeface="Preeti" pitchFamily="2" charset="0"/>
              </a:rPr>
              <a:t>/ </a:t>
            </a:r>
            <a:r>
              <a:rPr lang="en-US" sz="4000" b="1" dirty="0" smtClean="0"/>
              <a:t>(Child Morality Rate) 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Types of Epidemiological Studies  </a:t>
            </a:r>
            <a:r>
              <a:rPr lang="en-US" b="1" dirty="0" smtClean="0">
                <a:latin typeface="Preeti" pitchFamily="2" charset="0"/>
              </a:rPr>
              <a:t>-</a:t>
            </a:r>
            <a:r>
              <a:rPr lang="en-US" b="1" i="1" dirty="0" err="1" smtClean="0">
                <a:latin typeface="Preeti" pitchFamily="2" charset="0"/>
              </a:rPr>
              <a:t>dxfdf</a:t>
            </a:r>
            <a:r>
              <a:rPr lang="en-US" b="1" i="1" dirty="0" smtClean="0">
                <a:latin typeface="Preeti" pitchFamily="2" charset="0"/>
              </a:rPr>
              <a:t>/L lj1fg </a:t>
            </a:r>
            <a:r>
              <a:rPr lang="en-US" b="1" i="1" dirty="0" err="1" smtClean="0">
                <a:latin typeface="Preeti" pitchFamily="2" charset="0"/>
              </a:rPr>
              <a:t>cWoogsf</a:t>
            </a:r>
            <a:r>
              <a:rPr lang="en-US" b="1" i="1" dirty="0" smtClean="0">
                <a:latin typeface="Preeti" pitchFamily="2" charset="0"/>
              </a:rPr>
              <a:t> </a:t>
            </a:r>
            <a:r>
              <a:rPr lang="en-US" b="1" i="1" dirty="0" err="1" smtClean="0">
                <a:latin typeface="Preeti" pitchFamily="2" charset="0"/>
              </a:rPr>
              <a:t>k|sf</a:t>
            </a:r>
            <a:r>
              <a:rPr lang="en-US" b="1" i="1" dirty="0" smtClean="0">
                <a:latin typeface="Preeti" pitchFamily="2" charset="0"/>
              </a:rPr>
              <a:t>/</a:t>
            </a:r>
            <a:r>
              <a:rPr lang="en-US" b="1" i="1" dirty="0" err="1" smtClean="0">
                <a:latin typeface="Preeti" pitchFamily="2" charset="0"/>
              </a:rPr>
              <a:t>x?_M</a:t>
            </a:r>
            <a:r>
              <a:rPr lang="en-US" dirty="0" smtClean="0">
                <a:latin typeface="Preeti" pitchFamily="2" charset="0"/>
              </a:rPr>
              <a:t/>
            </a:r>
            <a:br>
              <a:rPr lang="en-US" dirty="0" smtClean="0">
                <a:latin typeface="Preeti" pitchFamily="2" charset="0"/>
              </a:rPr>
            </a:br>
            <a:endParaRPr lang="en-US" dirty="0"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4000" b="1" dirty="0" smtClean="0">
                <a:latin typeface="Preeti" pitchFamily="2" charset="0"/>
              </a:rPr>
              <a:t>j0f{</a:t>
            </a:r>
            <a:r>
              <a:rPr lang="en-US" sz="4000" b="1" dirty="0" err="1" smtClean="0">
                <a:latin typeface="Preeti" pitchFamily="2" charset="0"/>
              </a:rPr>
              <a:t>gfTds</a:t>
            </a:r>
            <a:r>
              <a:rPr lang="en-US" sz="4000" b="1" dirty="0" smtClean="0">
                <a:latin typeface="Preeti" pitchFamily="2" charset="0"/>
              </a:rPr>
              <a:t> </a:t>
            </a:r>
            <a:r>
              <a:rPr lang="en-US" sz="4000" b="1" dirty="0" err="1" smtClean="0">
                <a:latin typeface="Preeti" pitchFamily="2" charset="0"/>
              </a:rPr>
              <a:t>cWoog</a:t>
            </a:r>
            <a:r>
              <a:rPr lang="en-US" sz="4000" b="1" dirty="0" smtClean="0">
                <a:latin typeface="Preeti" pitchFamily="2" charset="0"/>
              </a:rPr>
              <a:t> </a:t>
            </a:r>
            <a:r>
              <a:rPr lang="en-US" sz="4000" b="1" dirty="0" smtClean="0"/>
              <a:t>(Descriptive Study) </a:t>
            </a:r>
          </a:p>
          <a:p>
            <a:pPr lvl="0"/>
            <a:r>
              <a:rPr lang="en-US" sz="4000" b="1" dirty="0" err="1" smtClean="0">
                <a:latin typeface="Preeti" pitchFamily="2" charset="0"/>
              </a:rPr>
              <a:t>ljZn</a:t>
            </a:r>
            <a:r>
              <a:rPr lang="en-US" sz="4000" b="1" dirty="0" smtClean="0">
                <a:latin typeface="Preeti" pitchFamily="2" charset="0"/>
              </a:rPr>
              <a:t>]if0ffTds </a:t>
            </a:r>
            <a:r>
              <a:rPr lang="en-US" sz="4000" b="1" dirty="0" err="1" smtClean="0">
                <a:latin typeface="Preeti" pitchFamily="2" charset="0"/>
              </a:rPr>
              <a:t>cWoog</a:t>
            </a:r>
            <a:r>
              <a:rPr lang="en-US" sz="4000" b="1" dirty="0" smtClean="0">
                <a:latin typeface="Preeti" pitchFamily="2" charset="0"/>
              </a:rPr>
              <a:t> </a:t>
            </a:r>
            <a:r>
              <a:rPr lang="en-US" sz="4000" b="1" dirty="0" smtClean="0"/>
              <a:t>( Analytical Study)</a:t>
            </a:r>
          </a:p>
          <a:p>
            <a:pPr lvl="0"/>
            <a:r>
              <a:rPr lang="en-US" sz="4000" b="1" dirty="0" err="1" smtClean="0">
                <a:latin typeface="Preeti" pitchFamily="2" charset="0"/>
              </a:rPr>
              <a:t>k|of</a:t>
            </a:r>
            <a:r>
              <a:rPr lang="en-US" sz="4000" b="1" dirty="0" smtClean="0">
                <a:latin typeface="Preeti" pitchFamily="2" charset="0"/>
              </a:rPr>
              <a:t>]</a:t>
            </a:r>
            <a:r>
              <a:rPr lang="en-US" sz="4000" b="1" dirty="0" err="1" smtClean="0">
                <a:latin typeface="Preeti" pitchFamily="2" charset="0"/>
              </a:rPr>
              <a:t>ufTds</a:t>
            </a:r>
            <a:r>
              <a:rPr lang="en-US" sz="4000" b="1" dirty="0" smtClean="0">
                <a:latin typeface="Preeti" pitchFamily="2" charset="0"/>
              </a:rPr>
              <a:t> </a:t>
            </a:r>
            <a:r>
              <a:rPr lang="en-US" sz="4000" b="1" dirty="0" err="1" smtClean="0">
                <a:latin typeface="Preeti" pitchFamily="2" charset="0"/>
              </a:rPr>
              <a:t>cWoog</a:t>
            </a:r>
            <a:r>
              <a:rPr lang="en-US" sz="4000" b="1" dirty="0" smtClean="0">
                <a:latin typeface="Preeti" pitchFamily="2" charset="0"/>
              </a:rPr>
              <a:t> </a:t>
            </a:r>
            <a:r>
              <a:rPr lang="en-US" sz="4000" b="1" dirty="0" smtClean="0"/>
              <a:t> </a:t>
            </a:r>
            <a:r>
              <a:rPr lang="en-US" sz="4000" b="1" smtClean="0"/>
              <a:t>(Experimental Study) </a:t>
            </a:r>
            <a:endParaRPr lang="en-US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latin typeface="Preeti" pitchFamily="2" charset="0"/>
              </a:rPr>
              <a:t>!= 36gf lgoGq0f </a:t>
            </a:r>
            <a:r>
              <a:rPr lang="en-US" b="1" dirty="0" err="1" smtClean="0">
                <a:latin typeface="Preeti" pitchFamily="2" charset="0"/>
              </a:rPr>
              <a:t>cWoog</a:t>
            </a:r>
            <a:r>
              <a:rPr lang="en-US" b="1" dirty="0" smtClean="0"/>
              <a:t> (Case Control Study)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Basic steps of Case Control Study: </a:t>
            </a:r>
            <a:endParaRPr lang="en-US" dirty="0" smtClean="0"/>
          </a:p>
          <a:p>
            <a:r>
              <a:rPr lang="en-US" dirty="0" smtClean="0"/>
              <a:t>Selection of case and control </a:t>
            </a:r>
            <a:r>
              <a:rPr lang="en-US" b="1" dirty="0" smtClean="0">
                <a:latin typeface="Preeti" pitchFamily="2" charset="0"/>
              </a:rPr>
              <a:t>-36gf / lgoGq0fsf] 5gf]6</a:t>
            </a:r>
            <a:r>
              <a:rPr lang="en-US" b="1" i="1" dirty="0" smtClean="0">
                <a:latin typeface="Preeti" pitchFamily="2" charset="0"/>
              </a:rPr>
              <a:t>_</a:t>
            </a:r>
            <a:endParaRPr lang="en-US" dirty="0" smtClean="0">
              <a:latin typeface="Preeti" pitchFamily="2" charset="0"/>
            </a:endParaRPr>
          </a:p>
          <a:p>
            <a:r>
              <a:rPr lang="en-US" dirty="0" smtClean="0"/>
              <a:t>Matching </a:t>
            </a:r>
            <a:r>
              <a:rPr lang="en-US" b="1" dirty="0" smtClean="0">
                <a:latin typeface="Preeti" pitchFamily="2" charset="0"/>
              </a:rPr>
              <a:t>-</a:t>
            </a:r>
            <a:r>
              <a:rPr lang="en-US" b="1" i="1" dirty="0" err="1" smtClean="0">
                <a:latin typeface="Preeti" pitchFamily="2" charset="0"/>
              </a:rPr>
              <a:t>hf</a:t>
            </a:r>
            <a:r>
              <a:rPr lang="en-US" b="1" i="1" dirty="0" smtClean="0">
                <a:latin typeface="Preeti" pitchFamily="2" charset="0"/>
              </a:rPr>
              <a:t>]8s </a:t>
            </a:r>
            <a:r>
              <a:rPr lang="en-US" b="1" i="1" dirty="0" err="1" smtClean="0">
                <a:latin typeface="Preeti" pitchFamily="2" charset="0"/>
              </a:rPr>
              <a:t>ldnfg</a:t>
            </a:r>
            <a:r>
              <a:rPr lang="en-US" b="1" i="1" dirty="0" smtClean="0">
                <a:latin typeface="Preeti" pitchFamily="2" charset="0"/>
              </a:rPr>
              <a:t>_</a:t>
            </a:r>
            <a:endParaRPr lang="en-US" dirty="0" smtClean="0">
              <a:latin typeface="Preeti" pitchFamily="2" charset="0"/>
            </a:endParaRPr>
          </a:p>
          <a:p>
            <a:r>
              <a:rPr lang="en-US" dirty="0" smtClean="0"/>
              <a:t>Measurement of exposure </a:t>
            </a:r>
            <a:r>
              <a:rPr lang="en-US" b="1" dirty="0" smtClean="0">
                <a:latin typeface="Preeti" pitchFamily="2" charset="0"/>
              </a:rPr>
              <a:t>-</a:t>
            </a:r>
            <a:r>
              <a:rPr lang="en-US" b="1" i="1" dirty="0" err="1" smtClean="0">
                <a:latin typeface="Preeti" pitchFamily="2" charset="0"/>
              </a:rPr>
              <a:t>hf</a:t>
            </a:r>
            <a:r>
              <a:rPr lang="en-US" b="1" i="1" dirty="0" smtClean="0">
                <a:latin typeface="Preeti" pitchFamily="2" charset="0"/>
              </a:rPr>
              <a:t>]</a:t>
            </a:r>
            <a:r>
              <a:rPr lang="en-US" b="1" i="1" dirty="0" err="1" smtClean="0">
                <a:latin typeface="Preeti" pitchFamily="2" charset="0"/>
              </a:rPr>
              <a:t>lvdsf</a:t>
            </a:r>
            <a:r>
              <a:rPr lang="en-US" b="1" i="1" dirty="0" smtClean="0">
                <a:latin typeface="Preeti" pitchFamily="2" charset="0"/>
              </a:rPr>
              <a:t>] </a:t>
            </a:r>
            <a:r>
              <a:rPr lang="en-US" b="1" i="1" dirty="0" err="1" smtClean="0">
                <a:latin typeface="Preeti" pitchFamily="2" charset="0"/>
              </a:rPr>
              <a:t>dfkg</a:t>
            </a:r>
            <a:r>
              <a:rPr lang="en-US" b="1" i="1" dirty="0" smtClean="0">
                <a:latin typeface="Preeti" pitchFamily="2" charset="0"/>
              </a:rPr>
              <a:t>_</a:t>
            </a:r>
            <a:endParaRPr lang="en-US" dirty="0" smtClean="0">
              <a:latin typeface="Preeti" pitchFamily="2" charset="0"/>
            </a:endParaRPr>
          </a:p>
          <a:p>
            <a:r>
              <a:rPr lang="en-US" dirty="0" smtClean="0"/>
              <a:t>Analysis and interpretation </a:t>
            </a:r>
            <a:r>
              <a:rPr lang="en-US" b="1" dirty="0" smtClean="0">
                <a:latin typeface="Preeti" pitchFamily="2" charset="0"/>
              </a:rPr>
              <a:t>-</a:t>
            </a:r>
            <a:r>
              <a:rPr lang="en-US" b="1" i="1" dirty="0" err="1" smtClean="0">
                <a:latin typeface="Preeti" pitchFamily="2" charset="0"/>
              </a:rPr>
              <a:t>JofVof</a:t>
            </a:r>
            <a:r>
              <a:rPr lang="en-US" b="1" i="1" dirty="0" smtClean="0">
                <a:latin typeface="Preeti" pitchFamily="2" charset="0"/>
              </a:rPr>
              <a:t> / </a:t>
            </a:r>
            <a:r>
              <a:rPr lang="en-US" b="1" i="1" dirty="0" err="1" smtClean="0">
                <a:latin typeface="Preeti" pitchFamily="2" charset="0"/>
              </a:rPr>
              <a:t>ljZn</a:t>
            </a:r>
            <a:r>
              <a:rPr lang="en-US" b="1" i="1" dirty="0" smtClean="0">
                <a:latin typeface="Preeti" pitchFamily="2" charset="0"/>
              </a:rPr>
              <a:t>]if0f_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latin typeface="Preeti" pitchFamily="2" charset="0"/>
              </a:rPr>
              <a:t>@= ;</a:t>
            </a:r>
            <a:r>
              <a:rPr lang="en-US" b="1" dirty="0" err="1" smtClean="0">
                <a:latin typeface="Preeti" pitchFamily="2" charset="0"/>
              </a:rPr>
              <a:t>fd"lxs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cWoog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smtClean="0"/>
              <a:t>(Cohort Study)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Elements of Cohort Study:</a:t>
            </a:r>
            <a:endParaRPr lang="en-US" dirty="0" smtClean="0"/>
          </a:p>
          <a:p>
            <a:pPr lvl="0"/>
            <a:r>
              <a:rPr lang="en-US" dirty="0" smtClean="0"/>
              <a:t>Selection of Study subject  </a:t>
            </a:r>
            <a:r>
              <a:rPr lang="en-US" dirty="0" err="1" smtClean="0">
                <a:latin typeface="Preeti" pitchFamily="2" charset="0"/>
              </a:rPr>
              <a:t>cWoog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ljifosf</a:t>
            </a:r>
            <a:r>
              <a:rPr lang="en-US" dirty="0" smtClean="0">
                <a:latin typeface="Preeti" pitchFamily="2" charset="0"/>
              </a:rPr>
              <a:t>] 5gf]6_</a:t>
            </a:r>
          </a:p>
          <a:p>
            <a:pPr lvl="0"/>
            <a:r>
              <a:rPr lang="en-US" dirty="0" smtClean="0"/>
              <a:t>Obtaining data on exposure </a:t>
            </a:r>
            <a:r>
              <a:rPr lang="en-US" dirty="0" smtClean="0">
                <a:latin typeface="Preeti" pitchFamily="2" charset="0"/>
              </a:rPr>
              <a:t>-</a:t>
            </a:r>
            <a:r>
              <a:rPr lang="en-US" dirty="0" err="1" smtClean="0">
                <a:latin typeface="Preeti" pitchFamily="2" charset="0"/>
              </a:rPr>
              <a:t>hf</a:t>
            </a:r>
            <a:r>
              <a:rPr lang="en-US" dirty="0" smtClean="0">
                <a:latin typeface="Preeti" pitchFamily="2" charset="0"/>
              </a:rPr>
              <a:t>]</a:t>
            </a:r>
            <a:r>
              <a:rPr lang="en-US" dirty="0" err="1" smtClean="0">
                <a:latin typeface="Preeti" pitchFamily="2" charset="0"/>
              </a:rPr>
              <a:t>dsf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tYofÍ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k|flKt</a:t>
            </a:r>
            <a:r>
              <a:rPr lang="en-US" dirty="0" smtClean="0">
                <a:latin typeface="Preeti" pitchFamily="2" charset="0"/>
              </a:rPr>
              <a:t>_ </a:t>
            </a:r>
          </a:p>
          <a:p>
            <a:pPr lvl="0"/>
            <a:r>
              <a:rPr lang="en-US" dirty="0" smtClean="0"/>
              <a:t>Selection of comparison groups </a:t>
            </a:r>
            <a:r>
              <a:rPr lang="en-US" dirty="0" smtClean="0">
                <a:latin typeface="Preeti" pitchFamily="2" charset="0"/>
              </a:rPr>
              <a:t>-</a:t>
            </a:r>
            <a:r>
              <a:rPr lang="en-US" dirty="0" err="1" smtClean="0">
                <a:latin typeface="Preeti" pitchFamily="2" charset="0"/>
              </a:rPr>
              <a:t>t'ngf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]{ ;</a:t>
            </a:r>
            <a:r>
              <a:rPr lang="en-US" dirty="0" err="1" smtClean="0">
                <a:latin typeface="Preeti" pitchFamily="2" charset="0"/>
              </a:rPr>
              <a:t>d"xsf</a:t>
            </a:r>
            <a:r>
              <a:rPr lang="en-US" dirty="0" smtClean="0">
                <a:latin typeface="Preeti" pitchFamily="2" charset="0"/>
              </a:rPr>
              <a:t>] 5gf]6_</a:t>
            </a:r>
          </a:p>
          <a:p>
            <a:pPr lvl="0"/>
            <a:r>
              <a:rPr lang="en-US" dirty="0" smtClean="0"/>
              <a:t>Follow-up </a:t>
            </a:r>
            <a:r>
              <a:rPr lang="en-US" dirty="0" smtClean="0">
                <a:latin typeface="Preeti" pitchFamily="2" charset="0"/>
              </a:rPr>
              <a:t>-cg';/0f_</a:t>
            </a:r>
          </a:p>
          <a:p>
            <a:pPr lvl="0"/>
            <a:r>
              <a:rPr lang="en-US" dirty="0" err="1" smtClean="0"/>
              <a:t>Analysisi</a:t>
            </a:r>
            <a:r>
              <a:rPr lang="en-US" dirty="0" smtClean="0"/>
              <a:t>  </a:t>
            </a:r>
            <a:r>
              <a:rPr lang="en-US" dirty="0" smtClean="0">
                <a:latin typeface="Preeti" pitchFamily="2" charset="0"/>
              </a:rPr>
              <a:t>-</a:t>
            </a:r>
            <a:r>
              <a:rPr lang="en-US" dirty="0" err="1" smtClean="0">
                <a:latin typeface="Preeti" pitchFamily="2" charset="0"/>
              </a:rPr>
              <a:t>ljZn</a:t>
            </a:r>
            <a:r>
              <a:rPr lang="en-US" dirty="0" smtClean="0">
                <a:latin typeface="Preeti" pitchFamily="2" charset="0"/>
              </a:rPr>
              <a:t>]z0f_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242284462_4171542496307365_5608059941185310414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3058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243284312_447549146642752_5618926644986558861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2296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1" dirty="0" err="1" smtClean="0">
                <a:latin typeface="Preeti" pitchFamily="2" charset="0"/>
              </a:rPr>
              <a:t>dxfdf</a:t>
            </a:r>
            <a:r>
              <a:rPr lang="en-US" sz="3200" b="1" i="1" dirty="0" smtClean="0">
                <a:latin typeface="Preeti" pitchFamily="2" charset="0"/>
              </a:rPr>
              <a:t>/L lj1fg </a:t>
            </a:r>
            <a:r>
              <a:rPr lang="en-US" sz="3200" b="1" i="1" dirty="0" err="1" smtClean="0">
                <a:latin typeface="Preeti" pitchFamily="2" charset="0"/>
              </a:rPr>
              <a:t>cWoogsf</a:t>
            </a:r>
            <a:r>
              <a:rPr lang="en-US" sz="3200" b="1" i="1" dirty="0" smtClean="0">
                <a:latin typeface="Preeti" pitchFamily="2" charset="0"/>
              </a:rPr>
              <a:t> </a:t>
            </a:r>
            <a:r>
              <a:rPr lang="en-US" sz="3200" b="1" i="1" dirty="0" err="1" smtClean="0">
                <a:latin typeface="Preeti" pitchFamily="2" charset="0"/>
              </a:rPr>
              <a:t>nflu</a:t>
            </a:r>
            <a:r>
              <a:rPr lang="en-US" sz="3200" b="1" i="1" dirty="0" smtClean="0">
                <a:latin typeface="Preeti" pitchFamily="2" charset="0"/>
              </a:rPr>
              <a:t> </a:t>
            </a:r>
            <a:r>
              <a:rPr lang="en-US" sz="3200" b="1" i="1" dirty="0" err="1" smtClean="0">
                <a:latin typeface="Preeti" pitchFamily="2" charset="0"/>
              </a:rPr>
              <a:t>tYof</a:t>
            </a:r>
            <a:r>
              <a:rPr lang="en-US" sz="3200" b="1" i="1" dirty="0" smtClean="0">
                <a:latin typeface="Preeti" pitchFamily="2" charset="0"/>
              </a:rPr>
              <a:t>ª\</a:t>
            </a:r>
            <a:r>
              <a:rPr lang="en-US" sz="3200" b="1" i="1" dirty="0" err="1" smtClean="0">
                <a:latin typeface="Preeti" pitchFamily="2" charset="0"/>
              </a:rPr>
              <a:t>ssf</a:t>
            </a:r>
            <a:r>
              <a:rPr lang="en-US" sz="3200" b="1" i="1" dirty="0" smtClean="0">
                <a:latin typeface="Preeti" pitchFamily="2" charset="0"/>
              </a:rPr>
              <a:t> ;|f]</a:t>
            </a:r>
            <a:r>
              <a:rPr lang="en-US" sz="3200" b="1" i="1" dirty="0" err="1" smtClean="0">
                <a:latin typeface="Preeti" pitchFamily="2" charset="0"/>
              </a:rPr>
              <a:t>tx?M</a:t>
            </a:r>
            <a:r>
              <a:rPr lang="en-US" sz="3200" b="1" i="1" dirty="0" smtClean="0">
                <a:latin typeface="Preeti" pitchFamily="2" charset="0"/>
              </a:rPr>
              <a:t/>
            </a:r>
            <a:br>
              <a:rPr lang="en-US" sz="3200" b="1" i="1" dirty="0" smtClean="0">
                <a:latin typeface="Preeti" pitchFamily="2" charset="0"/>
              </a:rPr>
            </a:br>
            <a:r>
              <a:rPr lang="en-US" sz="3200" b="1" i="1" dirty="0" smtClean="0"/>
              <a:t>Sources of Data for Epidemiologic Studies: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>
                <a:latin typeface="Preeti" pitchFamily="2" charset="0"/>
              </a:rPr>
              <a:t>;+</a:t>
            </a:r>
            <a:r>
              <a:rPr lang="en-US" dirty="0" err="1" smtClean="0">
                <a:latin typeface="Preeti" pitchFamily="2" charset="0"/>
              </a:rPr>
              <a:t>o'Qm</a:t>
            </a:r>
            <a:r>
              <a:rPr lang="en-US" dirty="0" smtClean="0">
                <a:latin typeface="Preeti" pitchFamily="2" charset="0"/>
              </a:rPr>
              <a:t> /</a:t>
            </a:r>
            <a:r>
              <a:rPr lang="en-US" dirty="0" err="1" smtClean="0">
                <a:latin typeface="Preeti" pitchFamily="2" charset="0"/>
              </a:rPr>
              <a:t>fHo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cd</a:t>
            </a:r>
            <a:r>
              <a:rPr lang="en-US" dirty="0" smtClean="0">
                <a:latin typeface="Preeti" pitchFamily="2" charset="0"/>
              </a:rPr>
              <a:t>]l/</a:t>
            </a:r>
            <a:r>
              <a:rPr lang="en-US" dirty="0" err="1" smtClean="0">
                <a:latin typeface="Preeti" pitchFamily="2" charset="0"/>
              </a:rPr>
              <a:t>sfsf</a:t>
            </a:r>
            <a:r>
              <a:rPr lang="en-US" dirty="0" smtClean="0">
                <a:latin typeface="Preeti" pitchFamily="2" charset="0"/>
              </a:rPr>
              <a:t>] /f]u lgoGq0f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/f]</a:t>
            </a:r>
            <a:r>
              <a:rPr lang="en-US" dirty="0" err="1" smtClean="0">
                <a:latin typeface="Preeti" pitchFamily="2" charset="0"/>
              </a:rPr>
              <a:t>syfd</a:t>
            </a:r>
            <a:r>
              <a:rPr lang="en-US" dirty="0" smtClean="0">
                <a:latin typeface="Preeti" pitchFamily="2" charset="0"/>
              </a:rPr>
              <a:t> s]</a:t>
            </a:r>
            <a:r>
              <a:rPr lang="en-US" dirty="0" err="1" smtClean="0">
                <a:latin typeface="Preeti" pitchFamily="2" charset="0"/>
              </a:rPr>
              <a:t>Gb</a:t>
            </a:r>
            <a:r>
              <a:rPr lang="en-US" dirty="0" smtClean="0">
                <a:latin typeface="Preeti" pitchFamily="2" charset="0"/>
              </a:rPr>
              <a:t>| </a:t>
            </a:r>
            <a:r>
              <a:rPr lang="en-US" dirty="0" smtClean="0"/>
              <a:t>Center for disease control and </a:t>
            </a:r>
            <a:r>
              <a:rPr lang="en-US" dirty="0" err="1" smtClean="0"/>
              <a:t>prevetion</a:t>
            </a:r>
            <a:r>
              <a:rPr lang="en-US" dirty="0" smtClean="0"/>
              <a:t> USA 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ljZj:jf:Yo</a:t>
            </a:r>
            <a:r>
              <a:rPr lang="en-US" dirty="0" smtClean="0">
                <a:latin typeface="Preeti" pitchFamily="2" charset="0"/>
              </a:rPr>
              <a:t> ;ª\u7g </a:t>
            </a:r>
            <a:r>
              <a:rPr lang="en-US" dirty="0" smtClean="0"/>
              <a:t>World Health Organization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;</a:t>
            </a:r>
            <a:r>
              <a:rPr lang="en-US" dirty="0" err="1" smtClean="0">
                <a:latin typeface="Preeti" pitchFamily="2" charset="0"/>
              </a:rPr>
              <a:t>ts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tf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Surveillance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hgu0fgf </a:t>
            </a:r>
            <a:r>
              <a:rPr lang="en-US" dirty="0" smtClean="0"/>
              <a:t> Population Census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:</a:t>
            </a:r>
            <a:r>
              <a:rPr lang="en-US" dirty="0" err="1" smtClean="0">
                <a:latin typeface="Preeti" pitchFamily="2" charset="0"/>
              </a:rPr>
              <a:t>jf:Yo</a:t>
            </a:r>
            <a:r>
              <a:rPr lang="en-US" dirty="0" smtClean="0">
                <a:latin typeface="Preeti" pitchFamily="2" charset="0"/>
              </a:rPr>
              <a:t> ;]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ljefu</a:t>
            </a:r>
            <a:r>
              <a:rPr lang="en-US" dirty="0" smtClean="0">
                <a:latin typeface="Preeti" pitchFamily="2" charset="0"/>
              </a:rPr>
              <a:t>  </a:t>
            </a:r>
            <a:r>
              <a:rPr lang="en-US" dirty="0" smtClean="0"/>
              <a:t>Department of Health Services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c:ktfn</a:t>
            </a:r>
            <a:r>
              <a:rPr lang="en-US" dirty="0" smtClean="0"/>
              <a:t>  Hospital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k~hLs</a:t>
            </a:r>
            <a:r>
              <a:rPr lang="en-US" dirty="0" smtClean="0">
                <a:latin typeface="Preeti" pitchFamily="2" charset="0"/>
              </a:rPr>
              <a:t>/0f k|0ffnL  </a:t>
            </a:r>
            <a:r>
              <a:rPr lang="en-US" dirty="0" smtClean="0"/>
              <a:t>Vital registration System</a:t>
            </a:r>
          </a:p>
          <a:p>
            <a:pPr lvl="0"/>
            <a:r>
              <a:rPr lang="en-US" dirty="0" smtClean="0">
                <a:latin typeface="Preeti" pitchFamily="2" charset="0"/>
              </a:rPr>
              <a:t>:</a:t>
            </a:r>
            <a:r>
              <a:rPr lang="en-US" dirty="0" err="1" smtClean="0">
                <a:latin typeface="Preeti" pitchFamily="2" charset="0"/>
              </a:rPr>
              <a:t>jf:Yo</a:t>
            </a:r>
            <a:r>
              <a:rPr lang="en-US" dirty="0" smtClean="0">
                <a:latin typeface="Preeti" pitchFamily="2" charset="0"/>
              </a:rPr>
              <a:t> ;j]{If0f  </a:t>
            </a:r>
            <a:r>
              <a:rPr lang="en-US" dirty="0" smtClean="0"/>
              <a:t>Health Survey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cGo</a:t>
            </a:r>
            <a:r>
              <a:rPr lang="en-US" dirty="0" smtClean="0">
                <a:latin typeface="Preeti" pitchFamily="2" charset="0"/>
              </a:rPr>
              <a:t> ;|f]</a:t>
            </a:r>
            <a:r>
              <a:rPr lang="en-US" dirty="0" err="1" smtClean="0">
                <a:latin typeface="Preeti" pitchFamily="2" charset="0"/>
              </a:rPr>
              <a:t>tx</a:t>
            </a:r>
            <a:r>
              <a:rPr lang="en-US" dirty="0" smtClean="0">
                <a:latin typeface="Preeti" pitchFamily="2" charset="0"/>
              </a:rPr>
              <a:t>?  </a:t>
            </a:r>
            <a:r>
              <a:rPr lang="en-US" dirty="0" smtClean="0"/>
              <a:t>Other Sources : UNICEF, USAID, JICA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Preeti" pitchFamily="2" charset="0"/>
              </a:rPr>
              <a:t> </a:t>
            </a:r>
            <a:r>
              <a:rPr lang="en-US" b="1" dirty="0" smtClean="0">
                <a:latin typeface="Preeti" pitchFamily="2" charset="0"/>
              </a:rPr>
              <a:t>hg;ª\</a:t>
            </a:r>
            <a:r>
              <a:rPr lang="en-US" b="1" dirty="0" err="1" smtClean="0">
                <a:latin typeface="Preeti" pitchFamily="2" charset="0"/>
              </a:rPr>
              <a:t>Vofzf:qsf</a:t>
            </a:r>
            <a:r>
              <a:rPr lang="en-US" b="1" dirty="0" smtClean="0">
                <a:latin typeface="Preeti" pitchFamily="2" charset="0"/>
              </a:rPr>
              <a:t>] </a:t>
            </a:r>
            <a:r>
              <a:rPr lang="en-US" b="1" dirty="0" err="1" smtClean="0">
                <a:latin typeface="Preeti" pitchFamily="2" charset="0"/>
              </a:rPr>
              <a:t>cjwf</a:t>
            </a:r>
            <a:r>
              <a:rPr lang="en-US" b="1" dirty="0" smtClean="0">
                <a:latin typeface="Preeti" pitchFamily="2" charset="0"/>
              </a:rPr>
              <a:t>/0f </a:t>
            </a:r>
            <a:r>
              <a:rPr lang="en-US" sz="4000" b="1" dirty="0" smtClean="0"/>
              <a:t>(Concept of Demography):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>
                <a:latin typeface="Preeti" pitchFamily="2" charset="0"/>
              </a:rPr>
              <a:t>o; </a:t>
            </a:r>
            <a:r>
              <a:rPr lang="en-US" dirty="0" err="1" smtClean="0">
                <a:latin typeface="Preeti" pitchFamily="2" charset="0"/>
              </a:rPr>
              <a:t>zAbsf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pTklt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lu|s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zAb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>
                <a:latin typeface="+mj-lt"/>
              </a:rPr>
              <a:t>Demos</a:t>
            </a:r>
            <a:r>
              <a:rPr lang="en-US" dirty="0" smtClean="0">
                <a:latin typeface="Preeti" pitchFamily="2" charset="0"/>
              </a:rPr>
              <a:t> / </a:t>
            </a:r>
            <a:r>
              <a:rPr lang="en-US" dirty="0" err="1" smtClean="0">
                <a:latin typeface="+mj-lt"/>
              </a:rPr>
              <a:t>Graphy</a:t>
            </a:r>
            <a:r>
              <a:rPr lang="en-US" dirty="0" smtClean="0">
                <a:latin typeface="Preeti" pitchFamily="2" charset="0"/>
              </a:rPr>
              <a:t> af6 </a:t>
            </a:r>
            <a:r>
              <a:rPr lang="en-US" dirty="0" err="1" smtClean="0">
                <a:latin typeface="Preeti" pitchFamily="2" charset="0"/>
              </a:rPr>
              <a:t>ePsf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xf</a:t>
            </a:r>
            <a:r>
              <a:rPr lang="en-US" dirty="0" smtClean="0">
                <a:latin typeface="Preeti" pitchFamily="2" charset="0"/>
              </a:rPr>
              <a:t>] . </a:t>
            </a:r>
            <a:r>
              <a:rPr lang="en-US" dirty="0" err="1" smtClean="0">
                <a:latin typeface="Preeti" pitchFamily="2" charset="0"/>
              </a:rPr>
              <a:t>h;sf</a:t>
            </a:r>
            <a:r>
              <a:rPr lang="en-US" dirty="0" smtClean="0">
                <a:latin typeface="Preeti" pitchFamily="2" charset="0"/>
              </a:rPr>
              <a:t>] cy{ </a:t>
            </a:r>
            <a:r>
              <a:rPr lang="en-US" dirty="0" err="1" smtClean="0">
                <a:latin typeface="Preeti" pitchFamily="2" charset="0"/>
              </a:rPr>
              <a:t>qmdzM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dflg;x</a:t>
            </a:r>
            <a:r>
              <a:rPr lang="en-US" dirty="0" smtClean="0">
                <a:latin typeface="Preeti" pitchFamily="2" charset="0"/>
              </a:rPr>
              <a:t>¿ </a:t>
            </a:r>
            <a:r>
              <a:rPr lang="en-US" dirty="0" smtClean="0"/>
              <a:t>(People) / </a:t>
            </a:r>
            <a:r>
              <a:rPr lang="en-US" dirty="0" smtClean="0">
                <a:latin typeface="Preeti" pitchFamily="2" charset="0"/>
              </a:rPr>
              <a:t>n]Vg' </a:t>
            </a:r>
            <a:r>
              <a:rPr lang="en-US" dirty="0" smtClean="0"/>
              <a:t>( To draw or write)</a:t>
            </a:r>
            <a:r>
              <a:rPr lang="en-US" dirty="0" smtClean="0">
                <a:latin typeface="Preeti" pitchFamily="2" charset="0"/>
              </a:rPr>
              <a:t> x'G5 . </a:t>
            </a:r>
            <a:r>
              <a:rPr lang="en-US" dirty="0" err="1" smtClean="0">
                <a:latin typeface="Preeti" pitchFamily="2" charset="0"/>
              </a:rPr>
              <a:t>cyf</a:t>
            </a:r>
            <a:r>
              <a:rPr lang="en-US" dirty="0" smtClean="0">
                <a:latin typeface="Preeti" pitchFamily="2" charset="0"/>
              </a:rPr>
              <a:t>{t </a:t>
            </a:r>
            <a:r>
              <a:rPr lang="en-US" dirty="0" err="1" smtClean="0">
                <a:latin typeface="Preeti" pitchFamily="2" charset="0"/>
              </a:rPr>
              <a:t>dflg;x¿sf</a:t>
            </a:r>
            <a:r>
              <a:rPr lang="en-US" dirty="0" smtClean="0">
                <a:latin typeface="Preeti" pitchFamily="2" charset="0"/>
              </a:rPr>
              <a:t>] ;</a:t>
            </a:r>
            <a:r>
              <a:rPr lang="en-US" dirty="0" err="1" smtClean="0">
                <a:latin typeface="Preeti" pitchFamily="2" charset="0"/>
              </a:rPr>
              <a:t>DaGwdf</a:t>
            </a:r>
            <a:r>
              <a:rPr lang="en-US" dirty="0" smtClean="0">
                <a:latin typeface="Preeti" pitchFamily="2" charset="0"/>
              </a:rPr>
              <a:t> s]</a:t>
            </a:r>
            <a:r>
              <a:rPr lang="en-US" dirty="0" err="1" smtClean="0">
                <a:latin typeface="Preeti" pitchFamily="2" charset="0"/>
              </a:rPr>
              <a:t>xL</a:t>
            </a:r>
            <a:r>
              <a:rPr lang="en-US" dirty="0" smtClean="0">
                <a:latin typeface="Preeti" pitchFamily="2" charset="0"/>
              </a:rPr>
              <a:t> n]Vg' 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hGg</a:t>
            </a:r>
            <a:r>
              <a:rPr lang="en-US" dirty="0" smtClean="0">
                <a:latin typeface="Preeti" pitchFamily="2" charset="0"/>
              </a:rPr>
              <a:t>' </a:t>
            </a:r>
            <a:r>
              <a:rPr lang="en-US" dirty="0" err="1" smtClean="0">
                <a:latin typeface="Preeti" pitchFamily="2" charset="0"/>
              </a:rPr>
              <a:t>eGg</a:t>
            </a:r>
            <a:r>
              <a:rPr lang="en-US" dirty="0" smtClean="0">
                <a:latin typeface="Preeti" pitchFamily="2" charset="0"/>
              </a:rPr>
              <a:t>] x'G5 .  ;j{</a:t>
            </a:r>
            <a:r>
              <a:rPr lang="en-US" dirty="0" err="1" smtClean="0">
                <a:latin typeface="Preeti" pitchFamily="2" charset="0"/>
              </a:rPr>
              <a:t>k|yd</a:t>
            </a:r>
            <a:r>
              <a:rPr lang="en-US" dirty="0" smtClean="0">
                <a:latin typeface="Preeti" pitchFamily="2" charset="0"/>
              </a:rPr>
              <a:t> ;g\ !*%% </a:t>
            </a:r>
            <a:r>
              <a:rPr lang="en-US" dirty="0" err="1" smtClean="0">
                <a:latin typeface="Preeti" pitchFamily="2" charset="0"/>
              </a:rPr>
              <a:t>df</a:t>
            </a:r>
            <a:r>
              <a:rPr lang="en-US" dirty="0" smtClean="0">
                <a:latin typeface="Preeti" pitchFamily="2" charset="0"/>
              </a:rPr>
              <a:t> u'Onf8{ </a:t>
            </a:r>
            <a:r>
              <a:rPr lang="en-US" dirty="0" smtClean="0">
                <a:latin typeface="+mj-lt"/>
              </a:rPr>
              <a:t>(</a:t>
            </a:r>
            <a:r>
              <a:rPr lang="en-US" dirty="0" err="1" smtClean="0">
                <a:latin typeface="+mj-lt"/>
              </a:rPr>
              <a:t>Guillard</a:t>
            </a:r>
            <a:r>
              <a:rPr lang="en-US" dirty="0" smtClean="0">
                <a:latin typeface="+mj-lt"/>
              </a:rPr>
              <a:t>)  </a:t>
            </a:r>
            <a:r>
              <a:rPr lang="en-US" dirty="0" smtClean="0">
                <a:latin typeface="Preeti" pitchFamily="2" charset="0"/>
              </a:rPr>
              <a:t>o; </a:t>
            </a:r>
            <a:r>
              <a:rPr lang="en-US" dirty="0" err="1" smtClean="0">
                <a:latin typeface="Preeti" pitchFamily="2" charset="0"/>
              </a:rPr>
              <a:t>zAbsf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k|of</a:t>
            </a:r>
            <a:r>
              <a:rPr lang="en-US" dirty="0" smtClean="0">
                <a:latin typeface="Preeti" pitchFamily="2" charset="0"/>
              </a:rPr>
              <a:t>]u </a:t>
            </a:r>
            <a:r>
              <a:rPr lang="en-US" dirty="0" err="1" smtClean="0">
                <a:latin typeface="Preeti" pitchFamily="2" charset="0"/>
              </a:rPr>
              <a:t>u</a:t>
            </a:r>
            <a:r>
              <a:rPr lang="en-US" dirty="0" smtClean="0">
                <a:latin typeface="Preeti" pitchFamily="2" charset="0"/>
              </a:rPr>
              <a:t>/]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lyP</a:t>
            </a:r>
            <a:r>
              <a:rPr lang="en-US" dirty="0" smtClean="0">
                <a:latin typeface="Preeti" pitchFamily="2" charset="0"/>
              </a:rPr>
              <a:t> .</a:t>
            </a:r>
          </a:p>
          <a:p>
            <a:pPr algn="just"/>
            <a:r>
              <a:rPr lang="en-US" dirty="0" smtClean="0">
                <a:latin typeface="Preeti" pitchFamily="2" charset="0"/>
              </a:rPr>
              <a:t> hg;ª\</a:t>
            </a:r>
            <a:r>
              <a:rPr lang="en-US" dirty="0" err="1" smtClean="0">
                <a:latin typeface="Preeti" pitchFamily="2" charset="0"/>
              </a:rPr>
              <a:t>Vofzf:qnfO</a:t>
            </a:r>
            <a:r>
              <a:rPr lang="en-US" dirty="0" smtClean="0">
                <a:latin typeface="Preeti" pitchFamily="2" charset="0"/>
              </a:rPr>
              <a:t>{ </a:t>
            </a:r>
            <a:r>
              <a:rPr lang="en-US" dirty="0" err="1" smtClean="0">
                <a:latin typeface="Preeti" pitchFamily="2" charset="0"/>
              </a:rPr>
              <a:t>hg;f</a:t>
            </a:r>
            <a:r>
              <a:rPr lang="en-US" dirty="0" smtClean="0">
                <a:latin typeface="Preeti" pitchFamily="2" charset="0"/>
              </a:rPr>
              <a:t>ª\</a:t>
            </a:r>
            <a:r>
              <a:rPr lang="en-US" dirty="0" err="1" smtClean="0">
                <a:latin typeface="Preeti" pitchFamily="2" charset="0"/>
              </a:rPr>
              <a:t>lVosL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klg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eGg</a:t>
            </a:r>
            <a:r>
              <a:rPr lang="en-US" dirty="0" smtClean="0">
                <a:latin typeface="Preeti" pitchFamily="2" charset="0"/>
              </a:rPr>
              <a:t>] u/]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] kfOG5 . hg;ª\</a:t>
            </a:r>
            <a:r>
              <a:rPr lang="en-US" dirty="0" err="1" smtClean="0">
                <a:latin typeface="Preeti" pitchFamily="2" charset="0"/>
              </a:rPr>
              <a:t>Vofzf:qsf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DaGwdf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ljleGg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JolQmx¿n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cf–cfˆgf</a:t>
            </a:r>
            <a:r>
              <a:rPr lang="en-US" dirty="0" smtClean="0">
                <a:latin typeface="Preeti" pitchFamily="2" charset="0"/>
              </a:rPr>
              <a:t>] ?</a:t>
            </a:r>
            <a:r>
              <a:rPr lang="en-US" dirty="0" err="1" smtClean="0">
                <a:latin typeface="Preeti" pitchFamily="2" charset="0"/>
              </a:rPr>
              <a:t>kdf</a:t>
            </a:r>
            <a:r>
              <a:rPr lang="en-US" dirty="0" smtClean="0">
                <a:latin typeface="Preeti" pitchFamily="2" charset="0"/>
              </a:rPr>
              <a:t> cy{</a:t>
            </a:r>
            <a:r>
              <a:rPr lang="en-US" dirty="0" err="1" smtClean="0">
                <a:latin typeface="Preeti" pitchFamily="2" charset="0"/>
              </a:rPr>
              <a:t>Psf</a:t>
            </a:r>
            <a:r>
              <a:rPr lang="en-US" dirty="0" smtClean="0">
                <a:latin typeface="Preeti" pitchFamily="2" charset="0"/>
              </a:rPr>
              <a:t> 5g\ . </a:t>
            </a:r>
            <a:r>
              <a:rPr lang="en-US" dirty="0" err="1" smtClean="0">
                <a:latin typeface="Preeti" pitchFamily="2" charset="0"/>
              </a:rPr>
              <a:t>oxfF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hGdfGt</a:t>
            </a:r>
            <a:r>
              <a:rPr lang="en-US" dirty="0" smtClean="0">
                <a:latin typeface="Preeti" pitchFamily="2" charset="0"/>
              </a:rPr>
              <a:t>/, d[</a:t>
            </a:r>
            <a:r>
              <a:rPr lang="en-US" dirty="0" err="1" smtClean="0">
                <a:latin typeface="Preeti" pitchFamily="2" charset="0"/>
              </a:rPr>
              <a:t>To"b</a:t>
            </a:r>
            <a:r>
              <a:rPr lang="en-US" dirty="0" smtClean="0">
                <a:latin typeface="Preeti" pitchFamily="2" charset="0"/>
              </a:rPr>
              <a:t>/ / :</a:t>
            </a:r>
            <a:r>
              <a:rPr lang="en-US" dirty="0" err="1" smtClean="0">
                <a:latin typeface="Preeti" pitchFamily="2" charset="0"/>
              </a:rPr>
              <a:t>jf:Yo;Fu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DalGwt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hfgsf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Lsf</a:t>
            </a:r>
            <a:r>
              <a:rPr lang="en-US" dirty="0" smtClean="0">
                <a:latin typeface="Preeti" pitchFamily="2" charset="0"/>
              </a:rPr>
              <a:t>\ </a:t>
            </a:r>
            <a:r>
              <a:rPr lang="en-US" dirty="0" err="1" smtClean="0">
                <a:latin typeface="Preeti" pitchFamily="2" charset="0"/>
              </a:rPr>
              <a:t>cWoognfO</a:t>
            </a:r>
            <a:r>
              <a:rPr lang="en-US" dirty="0" smtClean="0">
                <a:latin typeface="Preeti" pitchFamily="2" charset="0"/>
              </a:rPr>
              <a:t>{ hg;ª\</a:t>
            </a:r>
            <a:r>
              <a:rPr lang="en-US" dirty="0" err="1" smtClean="0">
                <a:latin typeface="Preeti" pitchFamily="2" charset="0"/>
              </a:rPr>
              <a:t>Vofzf:q</a:t>
            </a:r>
            <a:r>
              <a:rPr lang="en-US" dirty="0" smtClean="0">
                <a:latin typeface="Preeti" pitchFamily="2" charset="0"/>
              </a:rPr>
              <a:t> elgG5 .</a:t>
            </a:r>
          </a:p>
          <a:p>
            <a:pPr marL="0" indent="0" algn="just">
              <a:buNone/>
            </a:pPr>
            <a:r>
              <a:rPr lang="en-US" dirty="0" smtClean="0">
                <a:latin typeface="+mj-lt"/>
              </a:rPr>
              <a:t>Page 1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4038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latin typeface="Preeti" pitchFamily="2" charset="0"/>
              </a:rPr>
              <a:t>æ </a:t>
            </a:r>
            <a:r>
              <a:rPr lang="en-US" dirty="0" err="1" smtClean="0">
                <a:latin typeface="Preeti" pitchFamily="2" charset="0"/>
              </a:rPr>
              <a:t>d"n</a:t>
            </a:r>
            <a:r>
              <a:rPr lang="en-US" dirty="0" smtClean="0">
                <a:latin typeface="Preeti" pitchFamily="2" charset="0"/>
              </a:rPr>
              <a:t> ?</a:t>
            </a:r>
            <a:r>
              <a:rPr lang="en-US" dirty="0" err="1" smtClean="0">
                <a:latin typeface="Preeti" pitchFamily="2" charset="0"/>
              </a:rPr>
              <a:t>kn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dfgjLo</a:t>
            </a:r>
            <a:r>
              <a:rPr lang="en-US" dirty="0" smtClean="0">
                <a:latin typeface="Preeti" pitchFamily="2" charset="0"/>
              </a:rPr>
              <a:t> hg;ª\</a:t>
            </a:r>
            <a:r>
              <a:rPr lang="en-US" dirty="0" err="1" smtClean="0">
                <a:latin typeface="Preeti" pitchFamily="2" charset="0"/>
              </a:rPr>
              <a:t>Vofsf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cfsf</a:t>
            </a:r>
            <a:r>
              <a:rPr lang="en-US" dirty="0" smtClean="0">
                <a:latin typeface="Preeti" pitchFamily="2" charset="0"/>
              </a:rPr>
              <a:t>/, ;+/</a:t>
            </a:r>
            <a:r>
              <a:rPr lang="en-US" dirty="0" err="1" smtClean="0">
                <a:latin typeface="Preeti" pitchFamily="2" charset="0"/>
              </a:rPr>
              <a:t>rgf</a:t>
            </a:r>
            <a:r>
              <a:rPr lang="en-US" dirty="0" smtClean="0">
                <a:latin typeface="Preeti" pitchFamily="2" charset="0"/>
              </a:rPr>
              <a:t>, / </a:t>
            </a:r>
            <a:r>
              <a:rPr lang="en-US" dirty="0" err="1" smtClean="0">
                <a:latin typeface="Preeti" pitchFamily="2" charset="0"/>
              </a:rPr>
              <a:t>ljsf;sf</a:t>
            </a:r>
            <a:r>
              <a:rPr lang="en-US" dirty="0" smtClean="0">
                <a:latin typeface="Preeti" pitchFamily="2" charset="0"/>
              </a:rPr>
              <a:t>] j}1flgs </a:t>
            </a:r>
            <a:r>
              <a:rPr lang="en-US" dirty="0" err="1" smtClean="0">
                <a:latin typeface="Preeti" pitchFamily="2" charset="0"/>
              </a:rPr>
              <a:t>cWoog</a:t>
            </a:r>
            <a:r>
              <a:rPr lang="en-US" dirty="0" smtClean="0">
                <a:latin typeface="Preeti" pitchFamily="2" charset="0"/>
              </a:rPr>
              <a:t> g} hg;ª\</a:t>
            </a:r>
            <a:r>
              <a:rPr lang="en-US" dirty="0" err="1" smtClean="0">
                <a:latin typeface="Preeti" pitchFamily="2" charset="0"/>
              </a:rPr>
              <a:t>Vofzf:q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xf</a:t>
            </a:r>
            <a:r>
              <a:rPr lang="en-US" dirty="0" smtClean="0">
                <a:latin typeface="Preeti" pitchFamily="2" charset="0"/>
              </a:rPr>
              <a:t>]Æ – </a:t>
            </a:r>
            <a:r>
              <a:rPr lang="en-US" b="1" dirty="0" smtClean="0">
                <a:latin typeface="Preeti" pitchFamily="2" charset="0"/>
              </a:rPr>
              <a:t>hg;ª\</a:t>
            </a:r>
            <a:r>
              <a:rPr lang="en-US" b="1" dirty="0" err="1" smtClean="0">
                <a:latin typeface="Preeti" pitchFamily="2" charset="0"/>
              </a:rPr>
              <a:t>VoflVos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zAbsf</a:t>
            </a:r>
            <a:r>
              <a:rPr lang="en-US" b="1" dirty="0" smtClean="0">
                <a:latin typeface="Preeti" pitchFamily="2" charset="0"/>
              </a:rPr>
              <a:t>]if </a:t>
            </a:r>
            <a:endParaRPr lang="en-US" dirty="0" smtClean="0">
              <a:latin typeface="Preeti" pitchFamily="2" charset="0"/>
            </a:endParaRPr>
          </a:p>
          <a:p>
            <a:pPr>
              <a:buNone/>
            </a:pPr>
            <a:r>
              <a:rPr lang="en-US" dirty="0" smtClean="0"/>
              <a:t>'' Demography is the scientific study of human population primarily with respect of their size, their structure and development.''- </a:t>
            </a:r>
            <a:r>
              <a:rPr lang="en-US" b="1" dirty="0" smtClean="0"/>
              <a:t>Demography Dictionary </a:t>
            </a: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dirty="0" smtClean="0"/>
              <a:t>Page 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/>
              <a:t>Need of Demography in Public Health </a:t>
            </a:r>
            <a:r>
              <a:rPr lang="en-US" b="1" dirty="0" smtClean="0">
                <a:latin typeface="Preeti" pitchFamily="2" charset="0"/>
              </a:rPr>
              <a:t>-</a:t>
            </a:r>
            <a:r>
              <a:rPr lang="en-US" b="1" dirty="0" err="1" smtClean="0">
                <a:latin typeface="Preeti" pitchFamily="2" charset="0"/>
              </a:rPr>
              <a:t>hg:jf:Yodf</a:t>
            </a:r>
            <a:r>
              <a:rPr lang="en-US" b="1" dirty="0" smtClean="0">
                <a:latin typeface="Preeti" pitchFamily="2" charset="0"/>
              </a:rPr>
              <a:t> hg;ª\</a:t>
            </a:r>
            <a:r>
              <a:rPr lang="en-US" b="1" dirty="0" err="1" smtClean="0">
                <a:latin typeface="Preeti" pitchFamily="2" charset="0"/>
              </a:rPr>
              <a:t>Vofzf:qsf</a:t>
            </a:r>
            <a:r>
              <a:rPr lang="en-US" b="1" dirty="0" smtClean="0">
                <a:latin typeface="Preeti" pitchFamily="2" charset="0"/>
              </a:rPr>
              <a:t>] </a:t>
            </a:r>
            <a:r>
              <a:rPr lang="en-US" b="1" dirty="0" err="1" smtClean="0">
                <a:latin typeface="Preeti" pitchFamily="2" charset="0"/>
              </a:rPr>
              <a:t>cfjZostf</a:t>
            </a:r>
            <a:r>
              <a:rPr lang="en-US" b="1" dirty="0" smtClean="0">
                <a:latin typeface="Preeti" pitchFamily="2" charset="0"/>
              </a:rPr>
              <a:t>+_ </a:t>
            </a:r>
            <a:r>
              <a:rPr lang="en-US" dirty="0" smtClean="0">
                <a:latin typeface="Preeti" pitchFamily="2" charset="0"/>
              </a:rPr>
              <a:t/>
            </a:r>
            <a:br>
              <a:rPr lang="en-US" dirty="0" smtClean="0">
                <a:latin typeface="Preeti" pitchFamily="2" charset="0"/>
              </a:rPr>
            </a:br>
            <a:endParaRPr lang="en-US" dirty="0"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en-US" dirty="0" err="1" smtClean="0">
                <a:latin typeface="Preeti" pitchFamily="2" charset="0"/>
              </a:rPr>
              <a:t>s'g</a:t>
            </a:r>
            <a:r>
              <a:rPr lang="en-US" dirty="0" smtClean="0">
                <a:latin typeface="Preeti" pitchFamily="2" charset="0"/>
              </a:rPr>
              <a:t>} b]z 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 If]</a:t>
            </a:r>
            <a:r>
              <a:rPr lang="en-US" dirty="0" err="1" smtClean="0">
                <a:latin typeface="Preeti" pitchFamily="2" charset="0"/>
              </a:rPr>
              <a:t>qsf</a:t>
            </a:r>
            <a:r>
              <a:rPr lang="en-US" dirty="0" smtClean="0">
                <a:latin typeface="Preeti" pitchFamily="2" charset="0"/>
              </a:rPr>
              <a:t>] hg;ª\</a:t>
            </a:r>
            <a:r>
              <a:rPr lang="en-US" dirty="0" err="1" smtClean="0">
                <a:latin typeface="Preeti" pitchFamily="2" charset="0"/>
              </a:rPr>
              <a:t>vof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cfsf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err="1" smtClean="0">
                <a:latin typeface="Preeti" pitchFamily="2" charset="0"/>
              </a:rPr>
              <a:t>kQf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nufO</a:t>
            </a:r>
            <a:r>
              <a:rPr lang="en-US" dirty="0" smtClean="0">
                <a:latin typeface="Preeti" pitchFamily="2" charset="0"/>
              </a:rPr>
              <a:t>{ </a:t>
            </a:r>
            <a:r>
              <a:rPr lang="en-US" dirty="0" err="1" smtClean="0">
                <a:latin typeface="Preeti" pitchFamily="2" charset="0"/>
              </a:rPr>
              <a:t>hg:jf:Yo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sfo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qmd</a:t>
            </a:r>
            <a:r>
              <a:rPr lang="en-US" dirty="0" smtClean="0">
                <a:latin typeface="Preeti" pitchFamily="2" charset="0"/>
              </a:rPr>
              <a:t> ;~</a:t>
            </a:r>
            <a:r>
              <a:rPr lang="en-US" dirty="0" err="1" smtClean="0">
                <a:latin typeface="Preeti" pitchFamily="2" charset="0"/>
              </a:rPr>
              <a:t>rfng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.</a:t>
            </a:r>
          </a:p>
          <a:p>
            <a:pPr lvl="0" algn="just"/>
            <a:r>
              <a:rPr lang="en-US" dirty="0" err="1" smtClean="0">
                <a:latin typeface="Preeti" pitchFamily="2" charset="0"/>
              </a:rPr>
              <a:t>tLj</a:t>
            </a:r>
            <a:r>
              <a:rPr lang="en-US" dirty="0" smtClean="0">
                <a:latin typeface="Preeti" pitchFamily="2" charset="0"/>
              </a:rPr>
              <a:t>| hg;ª\</a:t>
            </a:r>
            <a:r>
              <a:rPr lang="en-US" dirty="0" err="1" smtClean="0">
                <a:latin typeface="Preeti" pitchFamily="2" charset="0"/>
              </a:rPr>
              <a:t>Vof</a:t>
            </a:r>
            <a:r>
              <a:rPr lang="en-US" dirty="0" smtClean="0">
                <a:latin typeface="Preeti" pitchFamily="2" charset="0"/>
              </a:rPr>
              <a:t> j[l4 </a:t>
            </a:r>
            <a:r>
              <a:rPr lang="en-US" dirty="0" err="1" smtClean="0">
                <a:latin typeface="Preeti" pitchFamily="2" charset="0"/>
              </a:rPr>
              <a:t>x'g'sf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jf:tljs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/0fx¿ </a:t>
            </a:r>
            <a:r>
              <a:rPr lang="en-US" dirty="0" err="1" smtClean="0">
                <a:latin typeface="Preeti" pitchFamily="2" charset="0"/>
              </a:rPr>
              <a:t>kQf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nufO</a:t>
            </a:r>
            <a:r>
              <a:rPr lang="en-US" dirty="0" smtClean="0">
                <a:latin typeface="Preeti" pitchFamily="2" charset="0"/>
              </a:rPr>
              <a:t>{ lgoGq0f </a:t>
            </a:r>
            <a:r>
              <a:rPr lang="en-US" dirty="0" err="1" smtClean="0">
                <a:latin typeface="Preeti" pitchFamily="2" charset="0"/>
              </a:rPr>
              <a:t>pkfox</a:t>
            </a:r>
            <a:r>
              <a:rPr lang="en-US" dirty="0" smtClean="0">
                <a:latin typeface="Preeti" pitchFamily="2" charset="0"/>
              </a:rPr>
              <a:t>¿ </a:t>
            </a:r>
            <a:r>
              <a:rPr lang="en-US" dirty="0" err="1" smtClean="0">
                <a:latin typeface="Preeti" pitchFamily="2" charset="0"/>
              </a:rPr>
              <a:t>ckgfpg</a:t>
            </a:r>
            <a:r>
              <a:rPr lang="en-US" dirty="0" smtClean="0">
                <a:latin typeface="Preeti" pitchFamily="2" charset="0"/>
              </a:rPr>
              <a:t> .</a:t>
            </a:r>
          </a:p>
          <a:p>
            <a:pPr lvl="0" algn="just"/>
            <a:r>
              <a:rPr lang="en-US" dirty="0" smtClean="0">
                <a:latin typeface="Preeti" pitchFamily="2" charset="0"/>
              </a:rPr>
              <a:t>hg;ª\</a:t>
            </a:r>
            <a:r>
              <a:rPr lang="en-US" dirty="0" err="1" smtClean="0">
                <a:latin typeface="Preeti" pitchFamily="2" charset="0"/>
              </a:rPr>
              <a:t>vof</a:t>
            </a:r>
            <a:r>
              <a:rPr lang="en-US" dirty="0" smtClean="0">
                <a:latin typeface="Preeti" pitchFamily="2" charset="0"/>
              </a:rPr>
              <a:t> j[l4 / </a:t>
            </a:r>
            <a:r>
              <a:rPr lang="en-US" dirty="0" err="1" smtClean="0">
                <a:latin typeface="Preeti" pitchFamily="2" charset="0"/>
              </a:rPr>
              <a:t>cfly</a:t>
            </a:r>
            <a:r>
              <a:rPr lang="en-US" dirty="0" smtClean="0">
                <a:latin typeface="Preeti" pitchFamily="2" charset="0"/>
              </a:rPr>
              <a:t>{s </a:t>
            </a:r>
            <a:r>
              <a:rPr lang="en-US" dirty="0" err="1" smtClean="0">
                <a:latin typeface="Preeti" pitchFamily="2" charset="0"/>
              </a:rPr>
              <a:t>pTkfbgaLr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Gt'ng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sfod</a:t>
            </a:r>
            <a:r>
              <a:rPr lang="en-US" dirty="0" smtClean="0">
                <a:latin typeface="Preeti" pitchFamily="2" charset="0"/>
              </a:rPr>
              <a:t> u/L </a:t>
            </a:r>
            <a:r>
              <a:rPr lang="en-US" dirty="0" err="1" smtClean="0">
                <a:latin typeface="Preeti" pitchFamily="2" charset="0"/>
              </a:rPr>
              <a:t>hg:jf:Yo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clej</a:t>
            </a:r>
            <a:r>
              <a:rPr lang="en-US" dirty="0" smtClean="0">
                <a:latin typeface="Preeti" pitchFamily="2" charset="0"/>
              </a:rPr>
              <a:t>[l4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.</a:t>
            </a:r>
          </a:p>
          <a:p>
            <a:pPr lvl="0" algn="just"/>
            <a:r>
              <a:rPr lang="en-US" dirty="0" smtClean="0">
                <a:latin typeface="Preeti" pitchFamily="2" charset="0"/>
              </a:rPr>
              <a:t>b]</a:t>
            </a:r>
            <a:r>
              <a:rPr lang="en-US" dirty="0" err="1" smtClean="0">
                <a:latin typeface="Preeti" pitchFamily="2" charset="0"/>
              </a:rPr>
              <a:t>zsf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s'g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s'g</a:t>
            </a:r>
            <a:r>
              <a:rPr lang="en-US" dirty="0" smtClean="0">
                <a:latin typeface="Preeti" pitchFamily="2" charset="0"/>
              </a:rPr>
              <a:t> If]</a:t>
            </a:r>
            <a:r>
              <a:rPr lang="en-US" dirty="0" err="1" smtClean="0">
                <a:latin typeface="Preeti" pitchFamily="2" charset="0"/>
              </a:rPr>
              <a:t>qdf</a:t>
            </a:r>
            <a:r>
              <a:rPr lang="en-US" dirty="0" smtClean="0">
                <a:latin typeface="Preeti" pitchFamily="2" charset="0"/>
              </a:rPr>
              <a:t> s] s:tf] </a:t>
            </a:r>
            <a:r>
              <a:rPr lang="en-US" dirty="0" err="1" smtClean="0">
                <a:latin typeface="Preeti" pitchFamily="2" charset="0"/>
              </a:rPr>
              <a:t>hg:jf:Yo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sfo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qmdx</a:t>
            </a:r>
            <a:r>
              <a:rPr lang="en-US" dirty="0" smtClean="0">
                <a:latin typeface="Preeti" pitchFamily="2" charset="0"/>
              </a:rPr>
              <a:t>¿ ;+</a:t>
            </a:r>
            <a:r>
              <a:rPr lang="en-US" dirty="0" err="1" smtClean="0">
                <a:latin typeface="Preeti" pitchFamily="2" charset="0"/>
              </a:rPr>
              <a:t>rfng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'{ k5{ </a:t>
            </a:r>
            <a:r>
              <a:rPr lang="en-US" dirty="0" err="1" smtClean="0">
                <a:latin typeface="Preeti" pitchFamily="2" charset="0"/>
              </a:rPr>
              <a:t>eGg</a:t>
            </a:r>
            <a:r>
              <a:rPr lang="en-US" dirty="0" smtClean="0">
                <a:latin typeface="Preeti" pitchFamily="2" charset="0"/>
              </a:rPr>
              <a:t>];</a:t>
            </a:r>
            <a:r>
              <a:rPr lang="en-US" dirty="0" err="1" smtClean="0">
                <a:latin typeface="Preeti" pitchFamily="2" charset="0"/>
              </a:rPr>
              <a:t>DaGwdf</a:t>
            </a:r>
            <a:r>
              <a:rPr lang="en-US" dirty="0" smtClean="0">
                <a:latin typeface="Preeti" pitchFamily="2" charset="0"/>
              </a:rPr>
              <a:t> lg0f{o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.</a:t>
            </a:r>
          </a:p>
          <a:p>
            <a:pPr lvl="0" algn="just"/>
            <a:r>
              <a:rPr lang="en-US" dirty="0" smtClean="0">
                <a:latin typeface="Preeti" pitchFamily="2" charset="0"/>
              </a:rPr>
              <a:t>b]</a:t>
            </a:r>
            <a:r>
              <a:rPr lang="en-US" dirty="0" err="1" smtClean="0">
                <a:latin typeface="Preeti" pitchFamily="2" charset="0"/>
              </a:rPr>
              <a:t>zsf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hg:jf:Yo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sg'gsf</a:t>
            </a:r>
            <a:r>
              <a:rPr lang="en-US" dirty="0" smtClean="0">
                <a:latin typeface="Preeti" pitchFamily="2" charset="0"/>
              </a:rPr>
              <a:t>] lgdf0f{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/ ;</a:t>
            </a:r>
            <a:r>
              <a:rPr lang="en-US" dirty="0" err="1" smtClean="0">
                <a:latin typeface="Preeti" pitchFamily="2" charset="0"/>
              </a:rPr>
              <a:t>xL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tl</a:t>
            </a:r>
            <a:r>
              <a:rPr lang="en-US" dirty="0" smtClean="0">
                <a:latin typeface="Preeti" pitchFamily="2" charset="0"/>
              </a:rPr>
              <a:t>/sfaf6 </a:t>
            </a:r>
            <a:r>
              <a:rPr lang="en-US" dirty="0" err="1" smtClean="0">
                <a:latin typeface="Preeti" pitchFamily="2" charset="0"/>
              </a:rPr>
              <a:t>sfof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Gjog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.\</a:t>
            </a:r>
          </a:p>
          <a:p>
            <a:pPr lvl="0" algn="just"/>
            <a:r>
              <a:rPr lang="en-US" dirty="0" err="1" smtClean="0">
                <a:latin typeface="Preeti" pitchFamily="2" charset="0"/>
              </a:rPr>
              <a:t>ljjflxt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bDktLsf</a:t>
            </a:r>
            <a:r>
              <a:rPr lang="en-US" dirty="0" smtClean="0">
                <a:latin typeface="Preeti" pitchFamily="2" charset="0"/>
              </a:rPr>
              <a:t>] ;ª\</a:t>
            </a:r>
            <a:r>
              <a:rPr lang="en-US" dirty="0" err="1" smtClean="0">
                <a:latin typeface="Preeti" pitchFamily="2" charset="0"/>
              </a:rPr>
              <a:t>Vof</a:t>
            </a:r>
            <a:r>
              <a:rPr lang="en-US" dirty="0" smtClean="0">
                <a:latin typeface="Preeti" pitchFamily="2" charset="0"/>
              </a:rPr>
              <a:t> / </a:t>
            </a:r>
            <a:r>
              <a:rPr lang="en-US" dirty="0" err="1" smtClean="0">
                <a:latin typeface="Preeti" pitchFamily="2" charset="0"/>
              </a:rPr>
              <a:t>k|hgg</a:t>
            </a:r>
            <a:r>
              <a:rPr lang="en-US" dirty="0" smtClean="0">
                <a:latin typeface="Preeti" pitchFamily="2" charset="0"/>
              </a:rPr>
              <a:t> b/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DaGwdf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jf:tljs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hfgsf</a:t>
            </a:r>
            <a:r>
              <a:rPr lang="en-US" dirty="0" smtClean="0">
                <a:latin typeface="Preeti" pitchFamily="2" charset="0"/>
              </a:rPr>
              <a:t>/L </a:t>
            </a:r>
            <a:r>
              <a:rPr lang="en-US" dirty="0" err="1" smtClean="0">
                <a:latin typeface="Preeti" pitchFamily="2" charset="0"/>
              </a:rPr>
              <a:t>lbg</a:t>
            </a:r>
            <a:r>
              <a:rPr lang="en-US" dirty="0" smtClean="0">
                <a:latin typeface="Preeti" pitchFamily="2" charset="0"/>
              </a:rPr>
              <a:t> . </a:t>
            </a:r>
          </a:p>
          <a:p>
            <a:pPr algn="just"/>
            <a:r>
              <a:rPr lang="en-US" dirty="0" err="1" smtClean="0">
                <a:latin typeface="Preeti" pitchFamily="2" charset="0"/>
              </a:rPr>
              <a:t>ljleGg</a:t>
            </a:r>
            <a:r>
              <a:rPr lang="en-US" dirty="0" smtClean="0">
                <a:latin typeface="Preeti" pitchFamily="2" charset="0"/>
              </a:rPr>
              <a:t> pd]/ ;</a:t>
            </a:r>
            <a:r>
              <a:rPr lang="en-US" dirty="0" err="1" smtClean="0">
                <a:latin typeface="Preeti" pitchFamily="2" charset="0"/>
              </a:rPr>
              <a:t>d"xsf</a:t>
            </a:r>
            <a:r>
              <a:rPr lang="en-US" dirty="0" smtClean="0">
                <a:latin typeface="Preeti" pitchFamily="2" charset="0"/>
              </a:rPr>
              <a:t>] hg;ª\</a:t>
            </a:r>
            <a:r>
              <a:rPr lang="en-US" dirty="0" err="1" smtClean="0">
                <a:latin typeface="Preeti" pitchFamily="2" charset="0"/>
              </a:rPr>
              <a:t>vof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klxrfg</a:t>
            </a:r>
            <a:r>
              <a:rPr lang="en-US" dirty="0" smtClean="0">
                <a:latin typeface="Preeti" pitchFamily="2" charset="0"/>
              </a:rPr>
              <a:t> u/L </a:t>
            </a:r>
            <a:r>
              <a:rPr lang="en-US" dirty="0" err="1" smtClean="0">
                <a:latin typeface="Preeti" pitchFamily="2" charset="0"/>
              </a:rPr>
              <a:t>pgLx¿sf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nflu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hg:jf:Yo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sfo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qmd</a:t>
            </a:r>
            <a:r>
              <a:rPr lang="en-US" dirty="0" smtClean="0">
                <a:latin typeface="Preeti" pitchFamily="2" charset="0"/>
              </a:rPr>
              <a:t>  </a:t>
            </a:r>
            <a:r>
              <a:rPr lang="en-US" dirty="0" smtClean="0">
                <a:latin typeface="Perpetua Titling MT" pitchFamily="18" charset="0"/>
              </a:rPr>
              <a:t>pager 3</a:t>
            </a:r>
            <a:endParaRPr lang="en-US" dirty="0">
              <a:latin typeface="Preet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600" b="1" i="1" dirty="0" smtClean="0"/>
              <a:t/>
            </a:r>
            <a:br>
              <a:rPr lang="en-US" sz="3600" b="1" i="1" dirty="0" smtClean="0"/>
            </a:br>
            <a:r>
              <a:rPr lang="en-US" sz="3600" b="1" i="1" dirty="0" err="1" smtClean="0">
                <a:latin typeface="Preeti" pitchFamily="2" charset="0"/>
              </a:rPr>
              <a:t>dxfdf</a:t>
            </a:r>
            <a:r>
              <a:rPr lang="en-US" sz="3600" b="1" i="1" dirty="0" smtClean="0">
                <a:latin typeface="Preeti" pitchFamily="2" charset="0"/>
              </a:rPr>
              <a:t>/L lj1fgsf] cy{ / </a:t>
            </a:r>
            <a:r>
              <a:rPr lang="en-US" sz="3600" b="1" i="1" dirty="0" err="1" smtClean="0">
                <a:latin typeface="Preeti" pitchFamily="2" charset="0"/>
              </a:rPr>
              <a:t>cjwf</a:t>
            </a:r>
            <a:r>
              <a:rPr lang="en-US" sz="3600" b="1" i="1" dirty="0" smtClean="0">
                <a:latin typeface="Preeti" pitchFamily="2" charset="0"/>
              </a:rPr>
              <a:t>/0ff </a:t>
            </a:r>
            <a:r>
              <a:rPr lang="en-US" sz="3600" b="1" i="1" dirty="0" smtClean="0"/>
              <a:t>(Meaning and Concept of Epidemiology):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541020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en-US" dirty="0" smtClean="0">
                <a:latin typeface="Preeti" pitchFamily="2" charset="0"/>
              </a:rPr>
              <a:t>		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/L lj1fg </a:t>
            </a:r>
            <a:r>
              <a:rPr lang="en-US" dirty="0" err="1" smtClean="0">
                <a:latin typeface="Preeti" pitchFamily="2" charset="0"/>
              </a:rPr>
              <a:t>zAb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>
                <a:latin typeface="+mj-lt"/>
              </a:rPr>
              <a:t>Epidemic</a:t>
            </a:r>
            <a:r>
              <a:rPr lang="en-US" dirty="0" smtClean="0">
                <a:latin typeface="Preeti" pitchFamily="2" charset="0"/>
              </a:rPr>
              <a:t> af6 </a:t>
            </a:r>
            <a:r>
              <a:rPr lang="en-US" dirty="0" err="1" smtClean="0">
                <a:latin typeface="Preeti" pitchFamily="2" charset="0"/>
              </a:rPr>
              <a:t>pTklQ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ePsf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xf</a:t>
            </a:r>
            <a:r>
              <a:rPr lang="en-US" dirty="0" smtClean="0">
                <a:latin typeface="Preeti" pitchFamily="2" charset="0"/>
              </a:rPr>
              <a:t>]  . </a:t>
            </a:r>
            <a:r>
              <a:rPr lang="en-US" dirty="0" err="1" smtClean="0">
                <a:latin typeface="Preeti" pitchFamily="2" charset="0"/>
              </a:rPr>
              <a:t>h;sf</a:t>
            </a:r>
            <a:r>
              <a:rPr lang="en-US" dirty="0" smtClean="0">
                <a:latin typeface="Preeti" pitchFamily="2" charset="0"/>
              </a:rPr>
              <a:t>] cy{ </a:t>
            </a:r>
            <a:r>
              <a:rPr lang="en-US" dirty="0" err="1" smtClean="0">
                <a:latin typeface="Preeti" pitchFamily="2" charset="0"/>
              </a:rPr>
              <a:t>qmdz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+mj-lt"/>
              </a:rPr>
              <a:t>Epi</a:t>
            </a:r>
            <a:r>
              <a:rPr lang="en-US" dirty="0" smtClean="0">
                <a:latin typeface="Preeti" pitchFamily="2" charset="0"/>
              </a:rPr>
              <a:t> Ö </a:t>
            </a:r>
            <a:r>
              <a:rPr lang="en-US" dirty="0" smtClean="0">
                <a:latin typeface="+mj-lt"/>
              </a:rPr>
              <a:t>Among</a:t>
            </a:r>
            <a:r>
              <a:rPr lang="en-US" dirty="0" smtClean="0">
                <a:latin typeface="Preeti" pitchFamily="2" charset="0"/>
              </a:rPr>
              <a:t>, </a:t>
            </a:r>
            <a:r>
              <a:rPr lang="en-US" dirty="0" smtClean="0">
                <a:latin typeface="+mj-lt"/>
              </a:rPr>
              <a:t>Demos</a:t>
            </a:r>
            <a:r>
              <a:rPr lang="en-US" dirty="0" smtClean="0">
                <a:latin typeface="Preeti" pitchFamily="2" charset="0"/>
              </a:rPr>
              <a:t> Ö </a:t>
            </a:r>
            <a:r>
              <a:rPr lang="en-US" dirty="0" smtClean="0">
                <a:latin typeface="+mj-lt"/>
              </a:rPr>
              <a:t>People,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>
                <a:latin typeface="+mj-lt"/>
              </a:rPr>
              <a:t>Logos</a:t>
            </a:r>
            <a:r>
              <a:rPr lang="en-US" dirty="0" smtClean="0">
                <a:latin typeface="Preeti" pitchFamily="2" charset="0"/>
              </a:rPr>
              <a:t> Ö </a:t>
            </a:r>
            <a:r>
              <a:rPr lang="en-US" dirty="0" smtClean="0">
                <a:latin typeface="+mj-lt"/>
              </a:rPr>
              <a:t>Study</a:t>
            </a:r>
            <a:r>
              <a:rPr lang="en-US" dirty="0" smtClean="0">
                <a:latin typeface="Preeti" pitchFamily="2" charset="0"/>
              </a:rPr>
              <a:t> x'G5 . ;</a:t>
            </a:r>
            <a:r>
              <a:rPr lang="en-US" dirty="0" err="1" smtClean="0">
                <a:latin typeface="Preeti" pitchFamily="2" charset="0"/>
              </a:rPr>
              <a:t>du|df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eGbf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hg;d'bfodf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hgtfsf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aLr</a:t>
            </a:r>
            <a:r>
              <a:rPr lang="en-US" dirty="0" smtClean="0">
                <a:latin typeface="Preeti" pitchFamily="2" charset="0"/>
              </a:rPr>
              <a:t> k}</a:t>
            </a:r>
            <a:r>
              <a:rPr lang="en-US" dirty="0" err="1" smtClean="0">
                <a:latin typeface="Preeti" pitchFamily="2" charset="0"/>
              </a:rPr>
              <a:t>mlnPsf</a:t>
            </a:r>
            <a:r>
              <a:rPr lang="en-US" dirty="0" smtClean="0">
                <a:latin typeface="Preeti" pitchFamily="2" charset="0"/>
              </a:rPr>
              <a:t>] ;?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 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cWoog</a:t>
            </a:r>
            <a:r>
              <a:rPr lang="en-US" dirty="0" smtClean="0">
                <a:latin typeface="Preeti" pitchFamily="2" charset="0"/>
              </a:rPr>
              <a:t>, </a:t>
            </a:r>
            <a:r>
              <a:rPr lang="en-US" dirty="0" err="1" smtClean="0">
                <a:latin typeface="Preeti" pitchFamily="2" charset="0"/>
              </a:rPr>
              <a:t>ljZn</a:t>
            </a:r>
            <a:r>
              <a:rPr lang="en-US" dirty="0" smtClean="0">
                <a:latin typeface="Preeti" pitchFamily="2" charset="0"/>
              </a:rPr>
              <a:t>]z0f / </a:t>
            </a:r>
            <a:r>
              <a:rPr lang="en-US" dirty="0" err="1" smtClean="0">
                <a:latin typeface="Preeti" pitchFamily="2" charset="0"/>
              </a:rPr>
              <a:t>To;sf</a:t>
            </a:r>
            <a:r>
              <a:rPr lang="en-US" dirty="0" smtClean="0">
                <a:latin typeface="Preeti" pitchFamily="2" charset="0"/>
              </a:rPr>
              <a:t>] /f]</a:t>
            </a:r>
            <a:r>
              <a:rPr lang="en-US" dirty="0" err="1" smtClean="0">
                <a:latin typeface="Preeti" pitchFamily="2" charset="0"/>
              </a:rPr>
              <a:t>syfdsf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nflu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ul</a:t>
            </a:r>
            <a:r>
              <a:rPr lang="en-US" dirty="0" smtClean="0">
                <a:latin typeface="Preeti" pitchFamily="2" charset="0"/>
              </a:rPr>
              <a:t>/g] </a:t>
            </a:r>
            <a:r>
              <a:rPr lang="en-US" dirty="0" err="1" smtClean="0">
                <a:latin typeface="Preeti" pitchFamily="2" charset="0"/>
              </a:rPr>
              <a:t>cWoog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eGGf</a:t>
            </a:r>
            <a:r>
              <a:rPr lang="en-US" dirty="0" smtClean="0">
                <a:latin typeface="Preeti" pitchFamily="2" charset="0"/>
              </a:rPr>
              <a:t>] a'lemG5 . </a:t>
            </a:r>
            <a:r>
              <a:rPr lang="en-US" dirty="0" err="1" smtClean="0">
                <a:latin typeface="Preeti" pitchFamily="2" charset="0"/>
              </a:rPr>
              <a:t>jt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dfg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dodf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/L lj1fgsf] </a:t>
            </a:r>
            <a:r>
              <a:rPr lang="en-US" dirty="0" err="1" smtClean="0">
                <a:latin typeface="Preeti" pitchFamily="2" charset="0"/>
              </a:rPr>
              <a:t>nIo</a:t>
            </a:r>
            <a:r>
              <a:rPr lang="en-US" dirty="0" smtClean="0">
                <a:latin typeface="Preeti" pitchFamily="2" charset="0"/>
              </a:rPr>
              <a:t>, p4]</a:t>
            </a:r>
            <a:r>
              <a:rPr lang="en-US" dirty="0" err="1" smtClean="0">
                <a:latin typeface="Preeti" pitchFamily="2" charset="0"/>
              </a:rPr>
              <a:t>Zo</a:t>
            </a:r>
            <a:r>
              <a:rPr lang="en-US" dirty="0" smtClean="0">
                <a:latin typeface="Preeti" pitchFamily="2" charset="0"/>
              </a:rPr>
              <a:t>, </a:t>
            </a:r>
            <a:r>
              <a:rPr lang="en-US" dirty="0" err="1" smtClean="0">
                <a:latin typeface="Preeti" pitchFamily="2" charset="0"/>
              </a:rPr>
              <a:t>dxTj</a:t>
            </a:r>
            <a:r>
              <a:rPr lang="en-US" dirty="0" smtClean="0">
                <a:latin typeface="Preeti" pitchFamily="2" charset="0"/>
              </a:rPr>
              <a:t>, k4lt </a:t>
            </a:r>
            <a:r>
              <a:rPr lang="en-US" dirty="0" err="1" smtClean="0">
                <a:latin typeface="Preeti" pitchFamily="2" charset="0"/>
              </a:rPr>
              <a:t>cflbx?df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klg</a:t>
            </a:r>
            <a:r>
              <a:rPr lang="en-US" dirty="0" smtClean="0">
                <a:latin typeface="Preeti" pitchFamily="2" charset="0"/>
              </a:rPr>
              <a:t> u'0fTds </a:t>
            </a:r>
            <a:r>
              <a:rPr lang="en-US" dirty="0" err="1" smtClean="0">
                <a:latin typeface="Preeti" pitchFamily="2" charset="0"/>
              </a:rPr>
              <a:t>kl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jt</a:t>
            </a:r>
            <a:r>
              <a:rPr lang="en-US" dirty="0" smtClean="0">
                <a:latin typeface="Preeti" pitchFamily="2" charset="0"/>
              </a:rPr>
              <a:t>{g </a:t>
            </a:r>
            <a:r>
              <a:rPr lang="en-US" dirty="0" err="1" smtClean="0">
                <a:latin typeface="Preeti" pitchFamily="2" charset="0"/>
              </a:rPr>
              <a:t>cfPsf</a:t>
            </a:r>
            <a:r>
              <a:rPr lang="en-US" dirty="0" smtClean="0">
                <a:latin typeface="Preeti" pitchFamily="2" charset="0"/>
              </a:rPr>
              <a:t>] 5 . 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/L lj1fgsf] </a:t>
            </a:r>
            <a:r>
              <a:rPr lang="en-US" dirty="0" err="1" smtClean="0">
                <a:latin typeface="Preeti" pitchFamily="2" charset="0"/>
              </a:rPr>
              <a:t>cWoogn</a:t>
            </a:r>
            <a:r>
              <a:rPr lang="en-US" dirty="0" smtClean="0">
                <a:latin typeface="Preeti" pitchFamily="2" charset="0"/>
              </a:rPr>
              <a:t>] 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ljt</a:t>
            </a:r>
            <a:r>
              <a:rPr lang="en-US" dirty="0" smtClean="0">
                <a:latin typeface="Preeti" pitchFamily="2" charset="0"/>
              </a:rPr>
              <a:t>/0f, </a:t>
            </a:r>
            <a:r>
              <a:rPr lang="en-US" dirty="0" err="1" smtClean="0">
                <a:latin typeface="Preeti" pitchFamily="2" charset="0"/>
              </a:rPr>
              <a:t>klxrfg</a:t>
            </a:r>
            <a:r>
              <a:rPr lang="en-US" dirty="0" smtClean="0">
                <a:latin typeface="Preeti" pitchFamily="2" charset="0"/>
              </a:rPr>
              <a:t>, 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/0f </a:t>
            </a:r>
            <a:r>
              <a:rPr lang="en-US" dirty="0" err="1" smtClean="0">
                <a:latin typeface="Preeti" pitchFamily="2" charset="0"/>
              </a:rPr>
              <a:t>kQf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nufpg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dfq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geP</a:t>
            </a:r>
            <a:r>
              <a:rPr lang="en-US" dirty="0" smtClean="0">
                <a:latin typeface="Preeti" pitchFamily="2" charset="0"/>
              </a:rPr>
              <a:t>/ b}</a:t>
            </a:r>
            <a:r>
              <a:rPr lang="en-US" dirty="0" err="1" smtClean="0">
                <a:latin typeface="Preeti" pitchFamily="2" charset="0"/>
              </a:rPr>
              <a:t>lgs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hghLjgdf</a:t>
            </a:r>
            <a:r>
              <a:rPr lang="en-US" dirty="0" smtClean="0">
                <a:latin typeface="Preeti" pitchFamily="2" charset="0"/>
              </a:rPr>
              <a:t> 3l6/</a:t>
            </a:r>
            <a:r>
              <a:rPr lang="en-US" dirty="0" err="1" smtClean="0">
                <a:latin typeface="Preeti" pitchFamily="2" charset="0"/>
              </a:rPr>
              <a:t>xg</a:t>
            </a:r>
            <a:r>
              <a:rPr lang="en-US" dirty="0" smtClean="0">
                <a:latin typeface="Preeti" pitchFamily="2" charset="0"/>
              </a:rPr>
              <a:t>] :</a:t>
            </a:r>
            <a:r>
              <a:rPr lang="en-US" dirty="0" err="1" smtClean="0">
                <a:latin typeface="Preeti" pitchFamily="2" charset="0"/>
              </a:rPr>
              <a:t>Jff:Yo;DalGw</a:t>
            </a:r>
            <a:r>
              <a:rPr lang="en-US" dirty="0" smtClean="0">
                <a:latin typeface="Preeti" pitchFamily="2" charset="0"/>
              </a:rPr>
              <a:t> ;d:ofx?sf] </a:t>
            </a:r>
            <a:r>
              <a:rPr lang="en-US" dirty="0" err="1" smtClean="0">
                <a:latin typeface="Preeti" pitchFamily="2" charset="0"/>
              </a:rPr>
              <a:t>jf:tljstf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klxrfg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ul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err="1" smtClean="0">
                <a:latin typeface="Preeti" pitchFamily="2" charset="0"/>
              </a:rPr>
              <a:t>ltgLx?sf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pkrf</a:t>
            </a:r>
            <a:r>
              <a:rPr lang="en-US" dirty="0" smtClean="0">
                <a:latin typeface="Preeti" pitchFamily="2" charset="0"/>
              </a:rPr>
              <a:t>/, lgoGq0f, </a:t>
            </a:r>
            <a:r>
              <a:rPr lang="en-US" dirty="0" err="1" smtClean="0">
                <a:latin typeface="Preeti" pitchFamily="2" charset="0"/>
              </a:rPr>
              <a:t>hg:Jff:Yo</a:t>
            </a:r>
            <a:r>
              <a:rPr lang="en-US" dirty="0" smtClean="0">
                <a:latin typeface="Preeti" pitchFamily="2" charset="0"/>
              </a:rPr>
              <a:t> ;]</a:t>
            </a:r>
            <a:r>
              <a:rPr lang="en-US" dirty="0" err="1" smtClean="0">
                <a:latin typeface="Preeti" pitchFamily="2" charset="0"/>
              </a:rPr>
              <a:t>jfdf</a:t>
            </a:r>
            <a:r>
              <a:rPr lang="en-US" dirty="0" smtClean="0">
                <a:latin typeface="Preeti" pitchFamily="2" charset="0"/>
              </a:rPr>
              <a:t> ;'</a:t>
            </a:r>
            <a:r>
              <a:rPr lang="en-US" dirty="0" err="1" smtClean="0">
                <a:latin typeface="Preeti" pitchFamily="2" charset="0"/>
              </a:rPr>
              <a:t>wf</a:t>
            </a:r>
            <a:r>
              <a:rPr lang="en-US" dirty="0" smtClean="0">
                <a:latin typeface="Preeti" pitchFamily="2" charset="0"/>
              </a:rPr>
              <a:t>/, </a:t>
            </a:r>
            <a:r>
              <a:rPr lang="en-US" dirty="0" err="1" smtClean="0">
                <a:latin typeface="Preeti" pitchFamily="2" charset="0"/>
              </a:rPr>
              <a:t>k|efjsf</a:t>
            </a:r>
            <a:r>
              <a:rPr lang="en-US" dirty="0" smtClean="0">
                <a:latin typeface="Preeti" pitchFamily="2" charset="0"/>
              </a:rPr>
              <a:t>/L </a:t>
            </a:r>
            <a:r>
              <a:rPr lang="en-US" dirty="0" err="1" smtClean="0">
                <a:latin typeface="Preeti" pitchFamily="2" charset="0"/>
              </a:rPr>
              <a:t>sfo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Gjog</a:t>
            </a:r>
            <a:r>
              <a:rPr lang="en-US" dirty="0" smtClean="0">
                <a:latin typeface="Preeti" pitchFamily="2" charset="0"/>
              </a:rPr>
              <a:t>, </a:t>
            </a:r>
            <a:r>
              <a:rPr lang="en-US" dirty="0" err="1" smtClean="0">
                <a:latin typeface="Preeti" pitchFamily="2" charset="0"/>
              </a:rPr>
              <a:t>cg'udg</a:t>
            </a:r>
            <a:r>
              <a:rPr lang="en-US" dirty="0" smtClean="0">
                <a:latin typeface="Preeti" pitchFamily="2" charset="0"/>
              </a:rPr>
              <a:t>  / </a:t>
            </a:r>
            <a:r>
              <a:rPr lang="en-US" dirty="0" err="1" smtClean="0">
                <a:latin typeface="Preeti" pitchFamily="2" charset="0"/>
              </a:rPr>
              <a:t>d"NofÍg</a:t>
            </a:r>
            <a:r>
              <a:rPr lang="en-US" dirty="0" smtClean="0">
                <a:latin typeface="Preeti" pitchFamily="2" charset="0"/>
              </a:rPr>
              <a:t> h:tf </a:t>
            </a:r>
            <a:r>
              <a:rPr lang="en-US" dirty="0" err="1" smtClean="0">
                <a:latin typeface="Preeti" pitchFamily="2" charset="0"/>
              </a:rPr>
              <a:t>kIfdf</a:t>
            </a:r>
            <a:r>
              <a:rPr lang="en-US" dirty="0" smtClean="0">
                <a:latin typeface="Preeti" pitchFamily="2" charset="0"/>
              </a:rPr>
              <a:t> u'0ffTds ;'</a:t>
            </a:r>
            <a:r>
              <a:rPr lang="en-US" dirty="0" err="1" smtClean="0">
                <a:latin typeface="Preeti" pitchFamily="2" charset="0"/>
              </a:rPr>
              <a:t>wf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]{ </a:t>
            </a:r>
            <a:r>
              <a:rPr lang="en-US" dirty="0" err="1" smtClean="0">
                <a:latin typeface="Preeti" pitchFamily="2" charset="0"/>
              </a:rPr>
              <a:t>sfo</a:t>
            </a:r>
            <a:r>
              <a:rPr lang="en-US" dirty="0" smtClean="0">
                <a:latin typeface="Preeti" pitchFamily="2" charset="0"/>
              </a:rPr>
              <a:t>{ </a:t>
            </a:r>
            <a:r>
              <a:rPr lang="en-US" dirty="0" err="1" smtClean="0">
                <a:latin typeface="Preeti" pitchFamily="2" charset="0"/>
              </a:rPr>
              <a:t>ub</a:t>
            </a:r>
            <a:r>
              <a:rPr lang="en-US" dirty="0" smtClean="0">
                <a:latin typeface="Preeti" pitchFamily="2" charset="0"/>
              </a:rPr>
              <a:t>{5 </a:t>
            </a:r>
            <a:r>
              <a:rPr lang="en-US" dirty="0" err="1" smtClean="0">
                <a:latin typeface="Preeti" pitchFamily="2" charset="0"/>
              </a:rPr>
              <a:t>h;nfO</a:t>
            </a:r>
            <a:r>
              <a:rPr lang="en-US" dirty="0" smtClean="0">
                <a:latin typeface="Preeti" pitchFamily="2" charset="0"/>
              </a:rPr>
              <a:t>{ 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/L lj1fg elgG5 .</a:t>
            </a:r>
          </a:p>
          <a:p>
            <a:pPr algn="just">
              <a:buNone/>
            </a:pPr>
            <a:r>
              <a:rPr lang="en-US" dirty="0" smtClean="0">
                <a:latin typeface="Preeti" pitchFamily="2" charset="0"/>
              </a:rPr>
              <a:t>		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/L lj1fgsf] P]</a:t>
            </a:r>
            <a:r>
              <a:rPr lang="en-US" dirty="0" err="1" smtClean="0">
                <a:latin typeface="Preeti" pitchFamily="2" charset="0"/>
              </a:rPr>
              <a:t>ltxfl;s</a:t>
            </a:r>
            <a:r>
              <a:rPr lang="en-US" dirty="0" smtClean="0">
                <a:latin typeface="Preeti" pitchFamily="2" charset="0"/>
              </a:rPr>
              <a:t> k[i7e"ldnfO{ x]bf{ ;g\ !(@) </a:t>
            </a:r>
            <a:r>
              <a:rPr lang="en-US" dirty="0" err="1" smtClean="0">
                <a:latin typeface="Preeti" pitchFamily="2" charset="0"/>
              </a:rPr>
              <a:t>tL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err="1" smtClean="0">
                <a:latin typeface="Preeti" pitchFamily="2" charset="0"/>
              </a:rPr>
              <a:t>cd</a:t>
            </a:r>
            <a:r>
              <a:rPr lang="en-US" dirty="0" smtClean="0">
                <a:latin typeface="Preeti" pitchFamily="2" charset="0"/>
              </a:rPr>
              <a:t>]/</a:t>
            </a:r>
            <a:r>
              <a:rPr lang="en-US" dirty="0" err="1" smtClean="0">
                <a:latin typeface="Preeti" pitchFamily="2" charset="0"/>
              </a:rPr>
              <a:t>Lsfdf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ljG:nf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smtClean="0"/>
              <a:t>(Winslow) </a:t>
            </a:r>
            <a:r>
              <a:rPr lang="en-US" dirty="0" smtClean="0">
                <a:latin typeface="Preeti" pitchFamily="2" charset="0"/>
              </a:rPr>
              <a:t>/ ;]8\</a:t>
            </a:r>
            <a:r>
              <a:rPr lang="en-US" dirty="0" err="1" smtClean="0">
                <a:latin typeface="Preeti" pitchFamily="2" charset="0"/>
              </a:rPr>
              <a:t>ljs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(Sedgwick) </a:t>
            </a:r>
            <a:r>
              <a:rPr lang="en-US" dirty="0" err="1" smtClean="0">
                <a:latin typeface="Preeti" pitchFamily="2" charset="0"/>
              </a:rPr>
              <a:t>b'O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hgf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JolQmx?n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/L lj1fgsf </a:t>
            </a:r>
            <a:r>
              <a:rPr lang="en-US" dirty="0" err="1" smtClean="0">
                <a:latin typeface="Preeti" pitchFamily="2" charset="0"/>
              </a:rPr>
              <a:t>af</a:t>
            </a:r>
            <a:r>
              <a:rPr lang="en-US" dirty="0" smtClean="0">
                <a:latin typeface="Preeti" pitchFamily="2" charset="0"/>
              </a:rPr>
              <a:t>/]</a:t>
            </a:r>
            <a:r>
              <a:rPr lang="en-US" dirty="0" err="1" smtClean="0">
                <a:latin typeface="Preeti" pitchFamily="2" charset="0"/>
              </a:rPr>
              <a:t>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klxnf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k|jrg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lbPsf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lyP</a:t>
            </a:r>
            <a:r>
              <a:rPr lang="en-US" dirty="0" smtClean="0">
                <a:latin typeface="Preeti" pitchFamily="2" charset="0"/>
              </a:rPr>
              <a:t> . kl5 ;g\ !(@&amp; </a:t>
            </a:r>
            <a:r>
              <a:rPr lang="en-US" dirty="0" err="1" smtClean="0">
                <a:latin typeface="Preeti" pitchFamily="2" charset="0"/>
              </a:rPr>
              <a:t>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W.H </a:t>
            </a:r>
            <a:r>
              <a:rPr lang="en-US" dirty="0" err="1" smtClean="0"/>
              <a:t>Forst</a:t>
            </a:r>
            <a:r>
              <a:rPr lang="en-US" dirty="0" smtClean="0"/>
              <a:t> </a:t>
            </a:r>
            <a:r>
              <a:rPr lang="en-US" dirty="0" err="1" smtClean="0">
                <a:latin typeface="Preeti" pitchFamily="2" charset="0"/>
              </a:rPr>
              <a:t>eGg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JolQm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cd</a:t>
            </a:r>
            <a:r>
              <a:rPr lang="en-US" dirty="0" smtClean="0">
                <a:latin typeface="Preeti" pitchFamily="2" charset="0"/>
              </a:rPr>
              <a:t>]/</a:t>
            </a:r>
            <a:r>
              <a:rPr lang="en-US" dirty="0" err="1" smtClean="0">
                <a:latin typeface="Preeti" pitchFamily="2" charset="0"/>
              </a:rPr>
              <a:t>Lsfdf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/L lj1fgsf] </a:t>
            </a:r>
            <a:r>
              <a:rPr lang="en-US" dirty="0" err="1" smtClean="0">
                <a:latin typeface="Preeti" pitchFamily="2" charset="0"/>
              </a:rPr>
              <a:t>k|yd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k|fWofks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eP</a:t>
            </a:r>
            <a:r>
              <a:rPr lang="en-US" dirty="0" smtClean="0">
                <a:latin typeface="Preeti" pitchFamily="2" charset="0"/>
              </a:rPr>
              <a:t> . o;/L 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/L lj1fgsf] </a:t>
            </a:r>
            <a:r>
              <a:rPr lang="en-US" dirty="0" err="1" smtClean="0">
                <a:latin typeface="Preeti" pitchFamily="2" charset="0"/>
              </a:rPr>
              <a:t>ljsf;sf</a:t>
            </a:r>
            <a:r>
              <a:rPr lang="en-US" dirty="0" smtClean="0">
                <a:latin typeface="Preeti" pitchFamily="2" charset="0"/>
              </a:rPr>
              <a:t>] ;'?</a:t>
            </a:r>
            <a:r>
              <a:rPr lang="en-US" dirty="0" err="1" smtClean="0">
                <a:latin typeface="Preeti" pitchFamily="2" charset="0"/>
              </a:rPr>
              <a:t>jft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ePsf</a:t>
            </a:r>
            <a:r>
              <a:rPr lang="en-US" dirty="0" smtClean="0">
                <a:latin typeface="Preeti" pitchFamily="2" charset="0"/>
              </a:rPr>
              <a:t>] kfOG5 . </a:t>
            </a:r>
          </a:p>
          <a:p>
            <a:pPr algn="just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Determinants of Population Change and Growth </a:t>
            </a:r>
            <a:r>
              <a:rPr lang="en-US" b="1" dirty="0" smtClean="0">
                <a:latin typeface="Preeti" pitchFamily="2" charset="0"/>
              </a:rPr>
              <a:t>– hg;ª\</a:t>
            </a:r>
            <a:r>
              <a:rPr lang="en-US" b="1" dirty="0" err="1" smtClean="0">
                <a:latin typeface="Preeti" pitchFamily="2" charset="0"/>
              </a:rPr>
              <a:t>Vof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kl</a:t>
            </a:r>
            <a:r>
              <a:rPr lang="en-US" b="1" dirty="0" smtClean="0">
                <a:latin typeface="Preeti" pitchFamily="2" charset="0"/>
              </a:rPr>
              <a:t>/</a:t>
            </a:r>
            <a:r>
              <a:rPr lang="en-US" b="1" dirty="0" err="1" smtClean="0">
                <a:latin typeface="Preeti" pitchFamily="2" charset="0"/>
              </a:rPr>
              <a:t>jt</a:t>
            </a:r>
            <a:r>
              <a:rPr lang="en-US" b="1" dirty="0" smtClean="0">
                <a:latin typeface="Preeti" pitchFamily="2" charset="0"/>
              </a:rPr>
              <a:t>{g </a:t>
            </a:r>
            <a:r>
              <a:rPr lang="en-US" b="1" dirty="0" err="1" smtClean="0">
                <a:latin typeface="Preeti" pitchFamily="2" charset="0"/>
              </a:rPr>
              <a:t>tyf</a:t>
            </a:r>
            <a:r>
              <a:rPr lang="en-US" b="1" dirty="0" smtClean="0">
                <a:latin typeface="Preeti" pitchFamily="2" charset="0"/>
              </a:rPr>
              <a:t> j[l4sf </a:t>
            </a:r>
            <a:r>
              <a:rPr lang="en-US" b="1" dirty="0" err="1" smtClean="0">
                <a:latin typeface="Preeti" pitchFamily="2" charset="0"/>
              </a:rPr>
              <a:t>lgwf</a:t>
            </a:r>
            <a:r>
              <a:rPr lang="en-US" b="1" dirty="0" smtClean="0">
                <a:latin typeface="Preeti" pitchFamily="2" charset="0"/>
              </a:rPr>
              <a:t>{/s </a:t>
            </a:r>
            <a:r>
              <a:rPr lang="en-US" b="1" dirty="0" err="1" smtClean="0">
                <a:latin typeface="Preeti" pitchFamily="2" charset="0"/>
              </a:rPr>
              <a:t>tTjx</a:t>
            </a:r>
            <a:r>
              <a:rPr lang="en-US" b="1" dirty="0" smtClean="0">
                <a:latin typeface="Preeti" pitchFamily="2" charset="0"/>
              </a:rPr>
              <a:t>¿_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1"/>
            <a:ext cx="8229600" cy="2286000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en-US" dirty="0" smtClean="0">
                <a:latin typeface="Preeti" pitchFamily="2" charset="0"/>
              </a:rPr>
              <a:t>!= </a:t>
            </a:r>
            <a:r>
              <a:rPr lang="en-US" dirty="0" err="1" smtClean="0">
                <a:latin typeface="Preeti" pitchFamily="2" charset="0"/>
              </a:rPr>
              <a:t>hGd</a:t>
            </a:r>
            <a:r>
              <a:rPr lang="en-US" dirty="0" smtClean="0">
                <a:latin typeface="Preeti" pitchFamily="2" charset="0"/>
              </a:rPr>
              <a:t> ÷</a:t>
            </a:r>
            <a:r>
              <a:rPr lang="en-US" dirty="0" err="1" smtClean="0">
                <a:latin typeface="Preeti" pitchFamily="2" charset="0"/>
              </a:rPr>
              <a:t>k|hgg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dirty="0" smtClean="0"/>
              <a:t>(Birth/Fertility)</a:t>
            </a:r>
            <a:r>
              <a:rPr lang="en-US" b="1" dirty="0" smtClean="0"/>
              <a:t> </a:t>
            </a:r>
            <a:endParaRPr lang="en-US" dirty="0" smtClean="0"/>
          </a:p>
          <a:p>
            <a:pPr lvl="0">
              <a:buNone/>
            </a:pPr>
            <a:r>
              <a:rPr lang="en-US" dirty="0" smtClean="0">
                <a:latin typeface="Preeti" pitchFamily="2" charset="0"/>
              </a:rPr>
              <a:t>@= d[To" </a:t>
            </a:r>
            <a:r>
              <a:rPr lang="en-US" dirty="0" smtClean="0"/>
              <a:t>(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Death/Morality) </a:t>
            </a:r>
          </a:p>
          <a:p>
            <a:pPr lvl="0">
              <a:buNone/>
            </a:pPr>
            <a:r>
              <a:rPr lang="en-US" dirty="0" smtClean="0">
                <a:latin typeface="Preeti" pitchFamily="2" charset="0"/>
              </a:rPr>
              <a:t>#= </a:t>
            </a:r>
            <a:r>
              <a:rPr lang="en-US" dirty="0" err="1" smtClean="0">
                <a:latin typeface="Preeti" pitchFamily="2" charset="0"/>
              </a:rPr>
              <a:t>a;fO</a:t>
            </a:r>
            <a:r>
              <a:rPr lang="en-US" dirty="0" smtClean="0">
                <a:latin typeface="Preeti" pitchFamily="2" charset="0"/>
              </a:rPr>
              <a:t>;/</a:t>
            </a:r>
            <a:r>
              <a:rPr lang="en-US" dirty="0" err="1" smtClean="0">
                <a:latin typeface="Preeti" pitchFamily="2" charset="0"/>
              </a:rPr>
              <a:t>fO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dirty="0" smtClean="0"/>
              <a:t>(Migration)</a:t>
            </a:r>
            <a:r>
              <a:rPr lang="en-US" b="1" dirty="0" smtClean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Page 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Determinants of Birth/Fertility</a:t>
            </a:r>
            <a:r>
              <a:rPr lang="en-US" b="1" dirty="0" smtClean="0">
                <a:latin typeface="Preeti" pitchFamily="2" charset="0"/>
              </a:rPr>
              <a:t> </a:t>
            </a:r>
            <a:br>
              <a:rPr lang="en-US" b="1" dirty="0" smtClean="0">
                <a:latin typeface="Preeti" pitchFamily="2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err="1" smtClean="0">
                <a:latin typeface="Preeti" pitchFamily="2" charset="0"/>
              </a:rPr>
              <a:t>dgf</a:t>
            </a:r>
            <a:r>
              <a:rPr lang="en-US" dirty="0" smtClean="0">
                <a:latin typeface="Preeti" pitchFamily="2" charset="0"/>
              </a:rPr>
              <a:t>]j}1flgs </a:t>
            </a:r>
            <a:r>
              <a:rPr lang="en-US" dirty="0" err="1" smtClean="0">
                <a:latin typeface="Preeti" pitchFamily="2" charset="0"/>
              </a:rPr>
              <a:t>tTj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(Psychological factors)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h}</a:t>
            </a:r>
            <a:r>
              <a:rPr lang="en-US" dirty="0" err="1" smtClean="0">
                <a:latin typeface="Preeti" pitchFamily="2" charset="0"/>
              </a:rPr>
              <a:t>ljs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tTj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(Biological factors) 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cfly</a:t>
            </a:r>
            <a:r>
              <a:rPr lang="en-US" dirty="0" smtClean="0">
                <a:latin typeface="Preeti" pitchFamily="2" charset="0"/>
              </a:rPr>
              <a:t>{s </a:t>
            </a:r>
            <a:r>
              <a:rPr lang="en-US" dirty="0" err="1" smtClean="0">
                <a:latin typeface="Preeti" pitchFamily="2" charset="0"/>
              </a:rPr>
              <a:t>tTj</a:t>
            </a:r>
            <a:r>
              <a:rPr lang="en-US" dirty="0" smtClean="0"/>
              <a:t>(Economic  factors)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;</a:t>
            </a:r>
            <a:r>
              <a:rPr lang="en-US" dirty="0" err="1" smtClean="0">
                <a:latin typeface="Preeti" pitchFamily="2" charset="0"/>
              </a:rPr>
              <a:t>fdflhs</a:t>
            </a:r>
            <a:r>
              <a:rPr lang="en-US" dirty="0" smtClean="0">
                <a:latin typeface="Preeti" pitchFamily="2" charset="0"/>
              </a:rPr>
              <a:t>÷;f+:s[</a:t>
            </a:r>
            <a:r>
              <a:rPr lang="en-US" dirty="0" err="1" smtClean="0">
                <a:latin typeface="Preeti" pitchFamily="2" charset="0"/>
              </a:rPr>
              <a:t>lts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tTj</a:t>
            </a:r>
            <a:r>
              <a:rPr lang="en-US" dirty="0" smtClean="0"/>
              <a:t>(Socio-cultural  factors)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:</a:t>
            </a:r>
            <a:r>
              <a:rPr lang="en-US" dirty="0" err="1" smtClean="0">
                <a:latin typeface="Preeti" pitchFamily="2" charset="0"/>
              </a:rPr>
              <a:t>jf:Yo</a:t>
            </a:r>
            <a:r>
              <a:rPr lang="en-US" dirty="0" smtClean="0">
                <a:latin typeface="Preeti" pitchFamily="2" charset="0"/>
              </a:rPr>
              <a:t> ;'</a:t>
            </a:r>
            <a:r>
              <a:rPr lang="en-US" dirty="0" err="1" smtClean="0">
                <a:latin typeface="Preeti" pitchFamily="2" charset="0"/>
              </a:rPr>
              <a:t>ljwfx</a:t>
            </a:r>
            <a:r>
              <a:rPr lang="en-US" dirty="0" smtClean="0">
                <a:latin typeface="Preeti" pitchFamily="2" charset="0"/>
              </a:rPr>
              <a:t>¿ / :</a:t>
            </a:r>
            <a:r>
              <a:rPr lang="en-US" dirty="0" err="1" smtClean="0">
                <a:latin typeface="Preeti" pitchFamily="2" charset="0"/>
              </a:rPr>
              <a:t>jf:Yo</a:t>
            </a:r>
            <a:r>
              <a:rPr lang="en-US" dirty="0" smtClean="0">
                <a:latin typeface="Preeti" pitchFamily="2" charset="0"/>
              </a:rPr>
              <a:t> ;]</a:t>
            </a:r>
            <a:r>
              <a:rPr lang="en-US" dirty="0" err="1" smtClean="0">
                <a:latin typeface="Preeti" pitchFamily="2" charset="0"/>
              </a:rPr>
              <a:t>jfx¿sf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sdL</a:t>
            </a:r>
            <a:r>
              <a:rPr lang="en-US" dirty="0" smtClean="0"/>
              <a:t>(Lack of health facilities and health services)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b]</a:t>
            </a:r>
            <a:r>
              <a:rPr lang="en-US" dirty="0" err="1" smtClean="0">
                <a:latin typeface="Preeti" pitchFamily="2" charset="0"/>
              </a:rPr>
              <a:t>zsf</a:t>
            </a:r>
            <a:r>
              <a:rPr lang="en-US" dirty="0" smtClean="0">
                <a:latin typeface="Preeti" pitchFamily="2" charset="0"/>
              </a:rPr>
              <a:t>] hg;ª\</a:t>
            </a:r>
            <a:r>
              <a:rPr lang="en-US" dirty="0" err="1" smtClean="0">
                <a:latin typeface="Preeti" pitchFamily="2" charset="0"/>
              </a:rPr>
              <a:t>vof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gLlt</a:t>
            </a:r>
            <a:r>
              <a:rPr lang="en-US" dirty="0" smtClean="0"/>
              <a:t>( Population policy of the nation) 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hnjfo</a:t>
            </a:r>
            <a:r>
              <a:rPr lang="en-US" dirty="0" smtClean="0">
                <a:latin typeface="Preeti" pitchFamily="2" charset="0"/>
              </a:rPr>
              <a:t>'</a:t>
            </a:r>
            <a:r>
              <a:rPr lang="en-US" dirty="0" smtClean="0"/>
              <a:t> (Climate )  page 5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Determinants of  Death/Morality</a:t>
            </a:r>
            <a:r>
              <a:rPr lang="en-US" b="1" dirty="0" smtClean="0"/>
              <a:t>: </a:t>
            </a:r>
            <a:r>
              <a:rPr lang="en-US" b="1" dirty="0" smtClean="0">
                <a:latin typeface="Preeti" pitchFamily="2" charset="0"/>
              </a:rPr>
              <a:t>-d[</a:t>
            </a:r>
            <a:r>
              <a:rPr lang="en-US" b="1" dirty="0" err="1" smtClean="0">
                <a:latin typeface="Preeti" pitchFamily="2" charset="0"/>
              </a:rPr>
              <a:t>To"sf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lgwf</a:t>
            </a:r>
            <a:r>
              <a:rPr lang="en-US" b="1" dirty="0" smtClean="0">
                <a:latin typeface="Preeti" pitchFamily="2" charset="0"/>
              </a:rPr>
              <a:t>{s </a:t>
            </a:r>
            <a:r>
              <a:rPr lang="en-US" b="1" dirty="0" err="1" smtClean="0">
                <a:latin typeface="Preeti" pitchFamily="2" charset="0"/>
              </a:rPr>
              <a:t>tTjx</a:t>
            </a:r>
            <a:r>
              <a:rPr lang="en-US" b="1" dirty="0" smtClean="0">
                <a:latin typeface="Preeti" pitchFamily="2" charset="0"/>
              </a:rPr>
              <a:t>?_</a:t>
            </a:r>
            <a:r>
              <a:rPr lang="en-US" b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638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b="1" dirty="0" smtClean="0">
                <a:latin typeface="Preeti" pitchFamily="2" charset="0"/>
              </a:rPr>
              <a:t>n}ª\</a:t>
            </a:r>
            <a:r>
              <a:rPr lang="en-US" b="1" dirty="0" err="1" smtClean="0">
                <a:latin typeface="Preeti" pitchFamily="2" charset="0"/>
              </a:rPr>
              <a:t>lus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leGgtf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dirty="0" smtClean="0"/>
              <a:t>(Sex Difference )</a:t>
            </a:r>
          </a:p>
          <a:p>
            <a:pPr lvl="0"/>
            <a:r>
              <a:rPr lang="en-US" b="1" dirty="0" smtClean="0">
                <a:latin typeface="Preeti" pitchFamily="2" charset="0"/>
              </a:rPr>
              <a:t>/f]</a:t>
            </a:r>
            <a:r>
              <a:rPr lang="en-US" b="1" dirty="0" err="1" smtClean="0">
                <a:latin typeface="Preeti" pitchFamily="2" charset="0"/>
              </a:rPr>
              <a:t>ux</a:t>
            </a:r>
            <a:r>
              <a:rPr lang="en-US" b="1" dirty="0" smtClean="0">
                <a:latin typeface="Preeti" pitchFamily="2" charset="0"/>
              </a:rPr>
              <a:t>¿</a:t>
            </a:r>
            <a:r>
              <a:rPr lang="en-US" dirty="0" smtClean="0"/>
              <a:t> (Disease)</a:t>
            </a:r>
          </a:p>
          <a:p>
            <a:pPr lvl="0"/>
            <a:r>
              <a:rPr lang="en-US" b="1" dirty="0" err="1" smtClean="0">
                <a:latin typeface="Preeti" pitchFamily="2" charset="0"/>
              </a:rPr>
              <a:t>s'kf</a:t>
            </a:r>
            <a:r>
              <a:rPr lang="en-US" b="1" dirty="0" smtClean="0">
                <a:latin typeface="Preeti" pitchFamily="2" charset="0"/>
              </a:rPr>
              <a:t>]if0f</a:t>
            </a:r>
            <a:r>
              <a:rPr lang="en-US" dirty="0" smtClean="0"/>
              <a:t>(Malnutrition )</a:t>
            </a:r>
          </a:p>
          <a:p>
            <a:pPr lvl="0"/>
            <a:r>
              <a:rPr lang="en-US" b="1" dirty="0" smtClean="0">
                <a:latin typeface="Preeti" pitchFamily="2" charset="0"/>
              </a:rPr>
              <a:t>:</a:t>
            </a:r>
            <a:r>
              <a:rPr lang="en-US" b="1" dirty="0" err="1" smtClean="0">
                <a:latin typeface="Preeti" pitchFamily="2" charset="0"/>
              </a:rPr>
              <a:t>jf:Yo</a:t>
            </a:r>
            <a:r>
              <a:rPr lang="en-US" b="1" dirty="0" smtClean="0">
                <a:latin typeface="Preeti" pitchFamily="2" charset="0"/>
              </a:rPr>
              <a:t> ;]</a:t>
            </a:r>
            <a:r>
              <a:rPr lang="en-US" b="1" dirty="0" err="1" smtClean="0">
                <a:latin typeface="Preeti" pitchFamily="2" charset="0"/>
              </a:rPr>
              <a:t>jf</a:t>
            </a:r>
            <a:r>
              <a:rPr lang="en-US" b="1" dirty="0" smtClean="0">
                <a:latin typeface="Preeti" pitchFamily="2" charset="0"/>
              </a:rPr>
              <a:t> / ;'</a:t>
            </a:r>
            <a:r>
              <a:rPr lang="en-US" b="1" dirty="0" err="1" smtClean="0">
                <a:latin typeface="Preeti" pitchFamily="2" charset="0"/>
              </a:rPr>
              <a:t>ljwfsf</a:t>
            </a:r>
            <a:r>
              <a:rPr lang="en-US" b="1" dirty="0" smtClean="0">
                <a:latin typeface="Preeti" pitchFamily="2" charset="0"/>
              </a:rPr>
              <a:t>] </a:t>
            </a:r>
            <a:r>
              <a:rPr lang="en-US" b="1" dirty="0" err="1" smtClean="0">
                <a:latin typeface="Preeti" pitchFamily="2" charset="0"/>
              </a:rPr>
              <a:t>sdL</a:t>
            </a:r>
            <a:r>
              <a:rPr lang="en-US" dirty="0" smtClean="0"/>
              <a:t>(Lack of health service and facilities )</a:t>
            </a:r>
          </a:p>
          <a:p>
            <a:pPr lvl="0"/>
            <a:r>
              <a:rPr lang="en-US" b="1" dirty="0" smtClean="0">
                <a:latin typeface="Preeti" pitchFamily="2" charset="0"/>
              </a:rPr>
              <a:t>b'3{6gf</a:t>
            </a:r>
            <a:r>
              <a:rPr lang="en-US" dirty="0" smtClean="0"/>
              <a:t>(Accidents )</a:t>
            </a:r>
          </a:p>
          <a:p>
            <a:pPr lvl="0"/>
            <a:r>
              <a:rPr lang="en-US" b="1" dirty="0" err="1" smtClean="0">
                <a:latin typeface="Preeti" pitchFamily="2" charset="0"/>
              </a:rPr>
              <a:t>k|fs</a:t>
            </a:r>
            <a:r>
              <a:rPr lang="en-US" b="1" dirty="0" smtClean="0">
                <a:latin typeface="Preeti" pitchFamily="2" charset="0"/>
              </a:rPr>
              <a:t>[</a:t>
            </a:r>
            <a:r>
              <a:rPr lang="en-US" b="1" dirty="0" err="1" smtClean="0">
                <a:latin typeface="Preeti" pitchFamily="2" charset="0"/>
              </a:rPr>
              <a:t>lts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k|sf</a:t>
            </a:r>
            <a:r>
              <a:rPr lang="en-US" b="1" dirty="0" smtClean="0">
                <a:latin typeface="Preeti" pitchFamily="2" charset="0"/>
              </a:rPr>
              <a:t>]k</a:t>
            </a:r>
            <a:r>
              <a:rPr lang="en-US" dirty="0" smtClean="0"/>
              <a:t>(Natural outbreak )</a:t>
            </a:r>
          </a:p>
          <a:p>
            <a:pPr lvl="0"/>
            <a:r>
              <a:rPr lang="en-US" b="1" dirty="0" smtClean="0">
                <a:latin typeface="Preeti" pitchFamily="2" charset="0"/>
              </a:rPr>
              <a:t>j[4fj:yf</a:t>
            </a:r>
            <a:r>
              <a:rPr lang="en-US" dirty="0" smtClean="0"/>
              <a:t>(Old age )</a:t>
            </a:r>
          </a:p>
          <a:p>
            <a:pPr lvl="0"/>
            <a:r>
              <a:rPr lang="en-US" b="1" dirty="0" smtClean="0">
                <a:latin typeface="Preeti" pitchFamily="2" charset="0"/>
              </a:rPr>
              <a:t>;</a:t>
            </a:r>
            <a:r>
              <a:rPr lang="en-US" b="1" dirty="0" err="1" smtClean="0">
                <a:latin typeface="Preeti" pitchFamily="2" charset="0"/>
              </a:rPr>
              <a:t>fdflhs–cfly</a:t>
            </a:r>
            <a:r>
              <a:rPr lang="en-US" b="1" dirty="0" smtClean="0">
                <a:latin typeface="Preeti" pitchFamily="2" charset="0"/>
              </a:rPr>
              <a:t>{s </a:t>
            </a:r>
            <a:r>
              <a:rPr lang="en-US" b="1" dirty="0" err="1" smtClean="0">
                <a:latin typeface="Preeti" pitchFamily="2" charset="0"/>
              </a:rPr>
              <a:t>tTj</a:t>
            </a:r>
            <a:r>
              <a:rPr lang="en-US" dirty="0" smtClean="0"/>
              <a:t>(Socio-economic factors)</a:t>
            </a:r>
          </a:p>
          <a:p>
            <a:pPr lvl="0">
              <a:buNone/>
            </a:pPr>
            <a:endParaRPr lang="en-US" dirty="0" smtClean="0"/>
          </a:p>
          <a:p>
            <a:pPr lvl="0" algn="ctr"/>
            <a:r>
              <a:rPr lang="en-US" b="1" dirty="0" smtClean="0">
                <a:latin typeface="Preeti" pitchFamily="2" charset="0"/>
              </a:rPr>
              <a:t>j}</a:t>
            </a:r>
            <a:r>
              <a:rPr lang="en-US" b="1" dirty="0" err="1" smtClean="0">
                <a:latin typeface="Preeti" pitchFamily="2" charset="0"/>
              </a:rPr>
              <a:t>jflxs</a:t>
            </a:r>
            <a:r>
              <a:rPr lang="en-US" b="1" dirty="0" smtClean="0">
                <a:latin typeface="Preeti" pitchFamily="2" charset="0"/>
              </a:rPr>
              <a:t> l:ylt</a:t>
            </a:r>
            <a:r>
              <a:rPr lang="en-US" dirty="0" smtClean="0"/>
              <a:t>(Marital Status )</a:t>
            </a:r>
          </a:p>
          <a:p>
            <a:pPr lvl="0" algn="ctr"/>
            <a:r>
              <a:rPr lang="en-US" b="1" dirty="0" smtClean="0">
                <a:latin typeface="Preeti" pitchFamily="2" charset="0"/>
              </a:rPr>
              <a:t>k]</a:t>
            </a:r>
            <a:r>
              <a:rPr lang="en-US" b="1" dirty="0" err="1" smtClean="0">
                <a:latin typeface="Preeti" pitchFamily="2" charset="0"/>
              </a:rPr>
              <a:t>zf–Joj;fo</a:t>
            </a:r>
            <a:r>
              <a:rPr lang="en-US" dirty="0" smtClean="0"/>
              <a:t>(Occupation )</a:t>
            </a:r>
          </a:p>
          <a:p>
            <a:pPr lvl="0" algn="ctr"/>
            <a:r>
              <a:rPr lang="en-US" b="1" dirty="0" err="1" smtClean="0">
                <a:latin typeface="Preeti" pitchFamily="2" charset="0"/>
              </a:rPr>
              <a:t>bl</a:t>
            </a:r>
            <a:r>
              <a:rPr lang="en-US" b="1" dirty="0" smtClean="0">
                <a:latin typeface="Preeti" pitchFamily="2" charset="0"/>
              </a:rPr>
              <a:t>/</a:t>
            </a:r>
            <a:r>
              <a:rPr lang="en-US" b="1" dirty="0" err="1" smtClean="0">
                <a:latin typeface="Preeti" pitchFamily="2" charset="0"/>
              </a:rPr>
              <a:t>b|tf÷ul</a:t>
            </a:r>
            <a:r>
              <a:rPr lang="en-US" b="1" dirty="0" smtClean="0">
                <a:latin typeface="Preeti" pitchFamily="2" charset="0"/>
              </a:rPr>
              <a:t>/</a:t>
            </a:r>
            <a:r>
              <a:rPr lang="en-US" b="1" dirty="0" err="1" smtClean="0">
                <a:latin typeface="Preeti" pitchFamily="2" charset="0"/>
              </a:rPr>
              <a:t>aL</a:t>
            </a:r>
            <a:r>
              <a:rPr lang="en-US" dirty="0" smtClean="0"/>
              <a:t>(Poverty )</a:t>
            </a:r>
          </a:p>
          <a:p>
            <a:pPr lvl="0" algn="ctr"/>
            <a:r>
              <a:rPr lang="en-US" b="1" dirty="0" err="1" smtClean="0">
                <a:latin typeface="Preeti" pitchFamily="2" charset="0"/>
              </a:rPr>
              <a:t>cGwljZjf</a:t>
            </a:r>
            <a:r>
              <a:rPr lang="en-US" b="1" dirty="0" smtClean="0">
                <a:latin typeface="Preeti" pitchFamily="2" charset="0"/>
              </a:rPr>
              <a:t>;</a:t>
            </a:r>
            <a:r>
              <a:rPr lang="en-US" dirty="0" smtClean="0"/>
              <a:t> (Superstition)</a:t>
            </a:r>
          </a:p>
          <a:p>
            <a:pPr lvl="0" algn="ctr"/>
            <a:r>
              <a:rPr lang="en-US" b="1" dirty="0" err="1" smtClean="0">
                <a:latin typeface="Preeti" pitchFamily="2" charset="0"/>
              </a:rPr>
              <a:t>afnljjfx</a:t>
            </a:r>
            <a:r>
              <a:rPr lang="en-US" b="1" dirty="0" smtClean="0"/>
              <a:t> </a:t>
            </a:r>
            <a:r>
              <a:rPr lang="en-US" dirty="0" smtClean="0"/>
              <a:t>(Child Marriage)</a:t>
            </a:r>
          </a:p>
          <a:p>
            <a:r>
              <a:rPr lang="en-US" dirty="0" smtClean="0"/>
              <a:t>Page 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Migration </a:t>
            </a:r>
            <a:r>
              <a:rPr lang="en-US" b="1" dirty="0" smtClean="0">
                <a:latin typeface="Preeti" pitchFamily="2" charset="0"/>
              </a:rPr>
              <a:t>-</a:t>
            </a:r>
            <a:r>
              <a:rPr lang="en-US" b="1" dirty="0" err="1" smtClean="0">
                <a:latin typeface="Preeti" pitchFamily="2" charset="0"/>
              </a:rPr>
              <a:t>a;fO</a:t>
            </a:r>
            <a:r>
              <a:rPr lang="en-US" b="1" dirty="0" smtClean="0">
                <a:latin typeface="Preeti" pitchFamily="2" charset="0"/>
              </a:rPr>
              <a:t>{;/</a:t>
            </a:r>
            <a:r>
              <a:rPr lang="en-US" b="1" dirty="0" err="1" smtClean="0">
                <a:latin typeface="Preeti" pitchFamily="2" charset="0"/>
              </a:rPr>
              <a:t>fO</a:t>
            </a:r>
            <a:r>
              <a:rPr lang="en-US" b="1" dirty="0" smtClean="0">
                <a:latin typeface="Preeti" pitchFamily="2" charset="0"/>
              </a:rPr>
              <a:t>{_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Types of Migration: </a:t>
            </a:r>
            <a:endParaRPr lang="en-US" dirty="0" smtClean="0"/>
          </a:p>
          <a:p>
            <a:pPr lvl="0"/>
            <a:r>
              <a:rPr lang="en-US" dirty="0" smtClean="0"/>
              <a:t>Internal Migration</a:t>
            </a:r>
          </a:p>
          <a:p>
            <a:pPr lvl="0"/>
            <a:r>
              <a:rPr lang="en-US" dirty="0" smtClean="0"/>
              <a:t>International Migration </a:t>
            </a:r>
          </a:p>
          <a:p>
            <a:pPr>
              <a:buNone/>
            </a:pPr>
            <a:r>
              <a:rPr lang="en-US" b="1" dirty="0" smtClean="0"/>
              <a:t>Determinants of Migration: </a:t>
            </a:r>
            <a:r>
              <a:rPr lang="en-US" b="1" dirty="0" smtClean="0">
                <a:latin typeface="Preeti" pitchFamily="2" charset="0"/>
              </a:rPr>
              <a:t>-</a:t>
            </a:r>
            <a:r>
              <a:rPr lang="en-US" b="1" dirty="0" err="1" smtClean="0">
                <a:latin typeface="Preeti" pitchFamily="2" charset="0"/>
              </a:rPr>
              <a:t>a;fO</a:t>
            </a:r>
            <a:r>
              <a:rPr lang="en-US" b="1" dirty="0" smtClean="0">
                <a:latin typeface="Preeti" pitchFamily="2" charset="0"/>
              </a:rPr>
              <a:t>{;/</a:t>
            </a:r>
            <a:r>
              <a:rPr lang="en-US" b="1" dirty="0" err="1" smtClean="0">
                <a:latin typeface="Preeti" pitchFamily="2" charset="0"/>
              </a:rPr>
              <a:t>fO</a:t>
            </a:r>
            <a:r>
              <a:rPr lang="en-US" b="1" dirty="0" smtClean="0">
                <a:latin typeface="Preeti" pitchFamily="2" charset="0"/>
              </a:rPr>
              <a:t>{</a:t>
            </a:r>
            <a:r>
              <a:rPr lang="en-US" b="1" dirty="0" err="1" smtClean="0">
                <a:latin typeface="Preeti" pitchFamily="2" charset="0"/>
              </a:rPr>
              <a:t>sf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lgwf</a:t>
            </a:r>
            <a:r>
              <a:rPr lang="en-US" b="1" dirty="0" smtClean="0">
                <a:latin typeface="Preeti" pitchFamily="2" charset="0"/>
              </a:rPr>
              <a:t>{s </a:t>
            </a:r>
            <a:r>
              <a:rPr lang="en-US" b="1" dirty="0" err="1" smtClean="0">
                <a:latin typeface="Preeti" pitchFamily="2" charset="0"/>
              </a:rPr>
              <a:t>tTjx</a:t>
            </a:r>
            <a:r>
              <a:rPr lang="en-US" b="1" dirty="0" smtClean="0">
                <a:latin typeface="Preeti" pitchFamily="2" charset="0"/>
              </a:rPr>
              <a:t>?_</a:t>
            </a:r>
            <a:r>
              <a:rPr lang="en-US" b="1" dirty="0" smtClean="0"/>
              <a:t> </a:t>
            </a:r>
            <a:endParaRPr lang="en-US" dirty="0" smtClean="0"/>
          </a:p>
          <a:p>
            <a:pPr lvl="0"/>
            <a:r>
              <a:rPr lang="en-US" dirty="0" err="1" smtClean="0">
                <a:latin typeface="Preeti" pitchFamily="2" charset="0"/>
              </a:rPr>
              <a:t>cfly</a:t>
            </a:r>
            <a:r>
              <a:rPr lang="en-US" dirty="0" smtClean="0">
                <a:latin typeface="Preeti" pitchFamily="2" charset="0"/>
              </a:rPr>
              <a:t>{s </a:t>
            </a:r>
            <a:r>
              <a:rPr lang="en-US" dirty="0" err="1" smtClean="0">
                <a:latin typeface="Preeti" pitchFamily="2" charset="0"/>
              </a:rPr>
              <a:t>tTj</a:t>
            </a:r>
            <a:r>
              <a:rPr lang="en-US" dirty="0" smtClean="0"/>
              <a:t>(Economic  factors)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;</a:t>
            </a:r>
            <a:r>
              <a:rPr lang="en-US" dirty="0" err="1" smtClean="0">
                <a:latin typeface="Preeti" pitchFamily="2" charset="0"/>
              </a:rPr>
              <a:t>fdflhs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tTj</a:t>
            </a:r>
            <a:r>
              <a:rPr lang="en-US" dirty="0" smtClean="0"/>
              <a:t>(Social factors)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k|fs</a:t>
            </a:r>
            <a:r>
              <a:rPr lang="en-US" dirty="0" smtClean="0">
                <a:latin typeface="Preeti" pitchFamily="2" charset="0"/>
              </a:rPr>
              <a:t>[</a:t>
            </a:r>
            <a:r>
              <a:rPr lang="en-US" dirty="0" err="1" smtClean="0">
                <a:latin typeface="Preeti" pitchFamily="2" charset="0"/>
              </a:rPr>
              <a:t>lts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tTj</a:t>
            </a:r>
            <a:r>
              <a:rPr lang="en-US" dirty="0" smtClean="0"/>
              <a:t>(Natural factors)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fhgLlts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tTj</a:t>
            </a:r>
            <a:r>
              <a:rPr lang="en-US" dirty="0" smtClean="0"/>
              <a:t>(Political factors)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wfld</a:t>
            </a:r>
            <a:r>
              <a:rPr lang="en-US" dirty="0" smtClean="0">
                <a:latin typeface="Preeti" pitchFamily="2" charset="0"/>
              </a:rPr>
              <a:t>{s </a:t>
            </a:r>
            <a:r>
              <a:rPr lang="en-US" dirty="0" err="1" smtClean="0">
                <a:latin typeface="Preeti" pitchFamily="2" charset="0"/>
              </a:rPr>
              <a:t>tTj</a:t>
            </a:r>
            <a:r>
              <a:rPr lang="en-US" dirty="0" smtClean="0"/>
              <a:t>(Religious factors)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ljsif</a:t>
            </a:r>
            <a:r>
              <a:rPr lang="en-US" dirty="0" smtClean="0">
                <a:latin typeface="Preeti" pitchFamily="2" charset="0"/>
              </a:rPr>
              <a:t>{0f / </a:t>
            </a:r>
            <a:r>
              <a:rPr lang="en-US" dirty="0" err="1" smtClean="0">
                <a:latin typeface="Preeti" pitchFamily="2" charset="0"/>
              </a:rPr>
              <a:t>cfsif</a:t>
            </a:r>
            <a:r>
              <a:rPr lang="en-US" dirty="0" smtClean="0">
                <a:latin typeface="Preeti" pitchFamily="2" charset="0"/>
              </a:rPr>
              <a:t>{0fsf </a:t>
            </a:r>
            <a:r>
              <a:rPr lang="en-US" dirty="0" err="1" smtClean="0">
                <a:latin typeface="Preeti" pitchFamily="2" charset="0"/>
              </a:rPr>
              <a:t>tTjx</a:t>
            </a:r>
            <a:r>
              <a:rPr lang="en-US" dirty="0" smtClean="0">
                <a:latin typeface="Preeti" pitchFamily="2" charset="0"/>
              </a:rPr>
              <a:t>¿ </a:t>
            </a:r>
            <a:r>
              <a:rPr lang="en-US" dirty="0" smtClean="0"/>
              <a:t>(Push and Pull factors)</a:t>
            </a:r>
          </a:p>
          <a:p>
            <a:r>
              <a:rPr lang="en-US" dirty="0" smtClean="0"/>
              <a:t>Page 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Consequences of Rapid Population Growth </a:t>
            </a:r>
            <a:r>
              <a:rPr lang="en-US" sz="4000" b="1" dirty="0" smtClean="0">
                <a:latin typeface="Preeti" pitchFamily="2" charset="0"/>
              </a:rPr>
              <a:t>-</a:t>
            </a:r>
            <a:r>
              <a:rPr lang="en-US" sz="4000" b="1" dirty="0" err="1" smtClean="0">
                <a:latin typeface="Preeti" pitchFamily="2" charset="0"/>
              </a:rPr>
              <a:t>tLj</a:t>
            </a:r>
            <a:r>
              <a:rPr lang="en-US" sz="4000" b="1" dirty="0" smtClean="0">
                <a:latin typeface="Preeti" pitchFamily="2" charset="0"/>
              </a:rPr>
              <a:t>| hg;ª\</a:t>
            </a:r>
            <a:r>
              <a:rPr lang="en-US" sz="4000" b="1" dirty="0" err="1" smtClean="0">
                <a:latin typeface="Preeti" pitchFamily="2" charset="0"/>
              </a:rPr>
              <a:t>Vof</a:t>
            </a:r>
            <a:r>
              <a:rPr lang="en-US" sz="4000" b="1" dirty="0" smtClean="0">
                <a:latin typeface="Preeti" pitchFamily="2" charset="0"/>
              </a:rPr>
              <a:t> j[l4sf </a:t>
            </a:r>
            <a:r>
              <a:rPr lang="en-US" sz="4000" b="1" dirty="0" err="1" smtClean="0">
                <a:latin typeface="Preeti" pitchFamily="2" charset="0"/>
              </a:rPr>
              <a:t>kl</a:t>
            </a:r>
            <a:r>
              <a:rPr lang="en-US" sz="4000" b="1" dirty="0" smtClean="0">
                <a:latin typeface="Preeti" pitchFamily="2" charset="0"/>
              </a:rPr>
              <a:t>/0ffdx¿_</a:t>
            </a:r>
            <a:r>
              <a:rPr lang="en-US" dirty="0" smtClean="0">
                <a:latin typeface="Preeti" pitchFamily="2" charset="0"/>
              </a:rPr>
              <a:t/>
            </a:r>
            <a:br>
              <a:rPr lang="en-US" dirty="0" smtClean="0">
                <a:latin typeface="Preeti" pitchFamily="2" charset="0"/>
              </a:rPr>
            </a:br>
            <a:endParaRPr lang="en-US" dirty="0"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0292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err="1" smtClean="0">
                <a:latin typeface="Preeti" pitchFamily="2" charset="0"/>
              </a:rPr>
              <a:t>vfB</a:t>
            </a:r>
            <a:r>
              <a:rPr lang="en-US" dirty="0" smtClean="0">
                <a:latin typeface="Preeti" pitchFamily="2" charset="0"/>
              </a:rPr>
              <a:t> / </a:t>
            </a:r>
            <a:r>
              <a:rPr lang="en-US" dirty="0" err="1" smtClean="0">
                <a:latin typeface="Preeti" pitchFamily="2" charset="0"/>
              </a:rPr>
              <a:t>kf</a:t>
            </a:r>
            <a:r>
              <a:rPr lang="en-US" dirty="0" smtClean="0">
                <a:latin typeface="Preeti" pitchFamily="2" charset="0"/>
              </a:rPr>
              <a:t>]if0fsf] </a:t>
            </a:r>
            <a:r>
              <a:rPr lang="en-US" dirty="0" err="1" smtClean="0">
                <a:latin typeface="Preeti" pitchFamily="2" charset="0"/>
              </a:rPr>
              <a:t>sdL</a:t>
            </a:r>
            <a:r>
              <a:rPr lang="en-US" dirty="0" smtClean="0"/>
              <a:t> (Lack of food and Nutrition)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cfj;sf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sdL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(Lack of Housing)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nQfsk8fsf] </a:t>
            </a:r>
            <a:r>
              <a:rPr lang="en-US" dirty="0" err="1" smtClean="0">
                <a:latin typeface="Preeti" pitchFamily="2" charset="0"/>
              </a:rPr>
              <a:t>cefj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x'g</a:t>
            </a:r>
            <a:r>
              <a:rPr lang="en-US" dirty="0" smtClean="0">
                <a:latin typeface="Preeti" pitchFamily="2" charset="0"/>
              </a:rPr>
              <a:t>‘ </a:t>
            </a:r>
            <a:r>
              <a:rPr lang="en-US" dirty="0" smtClean="0"/>
              <a:t>(Lack of  Clothing)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u'0f:t/Lo </a:t>
            </a:r>
            <a:r>
              <a:rPr lang="en-US" dirty="0" err="1" smtClean="0">
                <a:latin typeface="Preeti" pitchFamily="2" charset="0"/>
              </a:rPr>
              <a:t>lzIffsf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sdL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x''g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(Lack of Quality Education)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jftfj</a:t>
            </a:r>
            <a:r>
              <a:rPr lang="en-US" dirty="0" smtClean="0">
                <a:latin typeface="Preeti" pitchFamily="2" charset="0"/>
              </a:rPr>
              <a:t>/0fLo k|b"if0f </a:t>
            </a:r>
            <a:r>
              <a:rPr lang="en-US" dirty="0" smtClean="0"/>
              <a:t>(Environment Pollution)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:</a:t>
            </a:r>
            <a:r>
              <a:rPr lang="en-US" dirty="0" err="1" smtClean="0">
                <a:latin typeface="Preeti" pitchFamily="2" charset="0"/>
              </a:rPr>
              <a:t>Jff:Yo</a:t>
            </a:r>
            <a:r>
              <a:rPr lang="en-US" dirty="0" smtClean="0">
                <a:latin typeface="Preeti" pitchFamily="2" charset="0"/>
              </a:rPr>
              <a:t> ;]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 / </a:t>
            </a:r>
            <a:r>
              <a:rPr lang="en-US" dirty="0" err="1" smtClean="0">
                <a:latin typeface="Preeti" pitchFamily="2" charset="0"/>
              </a:rPr>
              <a:t>ef</a:t>
            </a:r>
            <a:r>
              <a:rPr lang="en-US" dirty="0" smtClean="0">
                <a:latin typeface="Preeti" pitchFamily="2" charset="0"/>
              </a:rPr>
              <a:t>}</a:t>
            </a:r>
            <a:r>
              <a:rPr lang="en-US" dirty="0" err="1" smtClean="0">
                <a:latin typeface="Preeti" pitchFamily="2" charset="0"/>
              </a:rPr>
              <a:t>lts</a:t>
            </a:r>
            <a:r>
              <a:rPr lang="en-US" dirty="0" smtClean="0">
                <a:latin typeface="Preeti" pitchFamily="2" charset="0"/>
              </a:rPr>
              <a:t> ;'</a:t>
            </a:r>
            <a:r>
              <a:rPr lang="en-US" dirty="0" err="1" smtClean="0">
                <a:latin typeface="Preeti" pitchFamily="2" charset="0"/>
              </a:rPr>
              <a:t>ljwfdf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sdL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(Lack of health services and physical facilities)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;</a:t>
            </a:r>
            <a:r>
              <a:rPr lang="en-US" dirty="0" err="1" smtClean="0">
                <a:latin typeface="Preeti" pitchFamily="2" charset="0"/>
              </a:rPr>
              <a:t>fdfhLs</a:t>
            </a:r>
            <a:r>
              <a:rPr lang="en-US" dirty="0" smtClean="0">
                <a:latin typeface="Preeti" pitchFamily="2" charset="0"/>
              </a:rPr>
              <a:t> c;'/</a:t>
            </a:r>
            <a:r>
              <a:rPr lang="en-US" dirty="0" err="1" smtClean="0">
                <a:latin typeface="Preeti" pitchFamily="2" charset="0"/>
              </a:rPr>
              <a:t>Iff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(Social Insecurity)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ul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aL</a:t>
            </a:r>
            <a:r>
              <a:rPr lang="en-US" dirty="0" smtClean="0">
                <a:latin typeface="Preeti" pitchFamily="2" charset="0"/>
              </a:rPr>
              <a:t> / a]/f]</a:t>
            </a:r>
            <a:r>
              <a:rPr lang="en-US" dirty="0" err="1" smtClean="0">
                <a:latin typeface="Preeti" pitchFamily="2" charset="0"/>
              </a:rPr>
              <a:t>huf</a:t>
            </a:r>
            <a:r>
              <a:rPr lang="en-US" dirty="0" smtClean="0">
                <a:latin typeface="Preeti" pitchFamily="2" charset="0"/>
              </a:rPr>
              <a:t>/L </a:t>
            </a:r>
            <a:r>
              <a:rPr lang="en-US" dirty="0" smtClean="0"/>
              <a:t>(Poverty and Unemployment)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hldgsf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cefj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(Lack of land)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vlgh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Dkbfsf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Iflt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x'g</a:t>
            </a:r>
            <a:r>
              <a:rPr lang="en-US" dirty="0" smtClean="0">
                <a:latin typeface="Preeti" pitchFamily="2" charset="0"/>
              </a:rPr>
              <a:t>' </a:t>
            </a:r>
            <a:r>
              <a:rPr lang="en-US" dirty="0" smtClean="0"/>
              <a:t>(Lose of Mineral resource) page 8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Methods of Population Control  </a:t>
            </a:r>
            <a:r>
              <a:rPr lang="en-US" sz="4000" b="1" dirty="0" smtClean="0">
                <a:latin typeface="Preeti" pitchFamily="2" charset="0"/>
              </a:rPr>
              <a:t>-hg;ª\</a:t>
            </a:r>
            <a:r>
              <a:rPr lang="en-US" sz="4000" b="1" dirty="0" err="1" smtClean="0">
                <a:latin typeface="Preeti" pitchFamily="2" charset="0"/>
              </a:rPr>
              <a:t>Vof</a:t>
            </a:r>
            <a:r>
              <a:rPr lang="en-US" sz="4000" b="1" dirty="0" smtClean="0">
                <a:latin typeface="Preeti" pitchFamily="2" charset="0"/>
              </a:rPr>
              <a:t> lgoGq0fsf </a:t>
            </a:r>
            <a:r>
              <a:rPr lang="en-US" sz="4000" b="1" dirty="0" err="1" smtClean="0">
                <a:latin typeface="Preeti" pitchFamily="2" charset="0"/>
              </a:rPr>
              <a:t>ljlwx</a:t>
            </a:r>
            <a:r>
              <a:rPr lang="en-US" sz="4000" b="1" dirty="0" smtClean="0">
                <a:latin typeface="Preeti" pitchFamily="2" charset="0"/>
              </a:rPr>
              <a:t>¿_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latin typeface="Preeti" pitchFamily="2" charset="0"/>
              </a:rPr>
              <a:t>!= </a:t>
            </a:r>
            <a:r>
              <a:rPr lang="en-US" b="1" dirty="0" err="1" smtClean="0">
                <a:latin typeface="Preeti" pitchFamily="2" charset="0"/>
              </a:rPr>
              <a:t>k|ToIf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pkfox</a:t>
            </a:r>
            <a:r>
              <a:rPr lang="en-US" b="1" dirty="0" smtClean="0">
                <a:latin typeface="Preeti" pitchFamily="2" charset="0"/>
              </a:rPr>
              <a:t>¿ </a:t>
            </a:r>
            <a:r>
              <a:rPr lang="en-US" dirty="0" smtClean="0"/>
              <a:t>(Direct Measures)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l9nf] pd]/</a:t>
            </a:r>
            <a:r>
              <a:rPr lang="en-US" dirty="0" err="1" smtClean="0">
                <a:latin typeface="Preeti" pitchFamily="2" charset="0"/>
              </a:rPr>
              <a:t>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ljjfx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(Delayed Marriage)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hGdfGt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smtClean="0"/>
              <a:t>(Birth Spacing)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ue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lg</a:t>
            </a:r>
            <a:r>
              <a:rPr lang="en-US" dirty="0" smtClean="0">
                <a:latin typeface="Preeti" pitchFamily="2" charset="0"/>
              </a:rPr>
              <a:t>/f]w</a:t>
            </a:r>
            <a:r>
              <a:rPr lang="en-US" dirty="0" smtClean="0"/>
              <a:t> (Contraception/ Birth Control)</a:t>
            </a:r>
          </a:p>
          <a:p>
            <a:r>
              <a:rPr lang="en-US" b="1" dirty="0" smtClean="0">
                <a:latin typeface="Preeti" pitchFamily="2" charset="0"/>
              </a:rPr>
              <a:t>@= </a:t>
            </a:r>
            <a:r>
              <a:rPr lang="en-US" b="1" dirty="0" err="1" smtClean="0">
                <a:latin typeface="Preeti" pitchFamily="2" charset="0"/>
              </a:rPr>
              <a:t>ck|ToIf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pkfox</a:t>
            </a:r>
            <a:r>
              <a:rPr lang="en-US" b="1" dirty="0" smtClean="0">
                <a:latin typeface="Preeti" pitchFamily="2" charset="0"/>
              </a:rPr>
              <a:t>¿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(Indirect Measures)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lzIff</a:t>
            </a:r>
            <a:r>
              <a:rPr lang="en-US" dirty="0" smtClean="0"/>
              <a:t> (Education)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dlxnf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lzIff</a:t>
            </a:r>
            <a:r>
              <a:rPr lang="en-US" dirty="0" smtClean="0">
                <a:latin typeface="Preeti" pitchFamily="2" charset="0"/>
              </a:rPr>
              <a:t> / /f]</a:t>
            </a:r>
            <a:r>
              <a:rPr lang="en-US" dirty="0" err="1" smtClean="0">
                <a:latin typeface="Preeti" pitchFamily="2" charset="0"/>
              </a:rPr>
              <a:t>huf</a:t>
            </a:r>
            <a:r>
              <a:rPr lang="en-US" dirty="0" smtClean="0">
                <a:latin typeface="Preeti" pitchFamily="2" charset="0"/>
              </a:rPr>
              <a:t>/L </a:t>
            </a:r>
            <a:r>
              <a:rPr lang="en-US" dirty="0" smtClean="0"/>
              <a:t>(Women's education and employment)</a:t>
            </a:r>
          </a:p>
          <a:p>
            <a:r>
              <a:rPr lang="en-US" dirty="0" smtClean="0"/>
              <a:t>Page 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2954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Preeti" pitchFamily="2" charset="0"/>
              </a:rPr>
              <a:t/>
            </a:r>
            <a:br>
              <a:rPr lang="en-US" b="1" dirty="0" smtClean="0">
                <a:latin typeface="Preeti" pitchFamily="2" charset="0"/>
              </a:rPr>
            </a:br>
            <a:r>
              <a:rPr lang="en-US" b="1" dirty="0" err="1" smtClean="0">
                <a:latin typeface="Preeti" pitchFamily="2" charset="0"/>
              </a:rPr>
              <a:t>cGo</a:t>
            </a:r>
            <a:r>
              <a:rPr lang="en-US" b="1" dirty="0" smtClean="0">
                <a:latin typeface="Preeti" pitchFamily="2" charset="0"/>
              </a:rPr>
              <a:t>,</a:t>
            </a:r>
            <a:r>
              <a:rPr lang="en-US" dirty="0" smtClean="0">
                <a:latin typeface="Preeti" pitchFamily="2" charset="0"/>
              </a:rPr>
              <a:t/>
            </a:r>
            <a:br>
              <a:rPr lang="en-US" dirty="0" smtClean="0">
                <a:latin typeface="Preeti" pitchFamily="2" charset="0"/>
              </a:rPr>
            </a:br>
            <a:endParaRPr lang="en-US" dirty="0"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7150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 err="1" smtClean="0">
                <a:latin typeface="Preeti" pitchFamily="2" charset="0"/>
              </a:rPr>
              <a:t>lzz</a:t>
            </a:r>
            <a:r>
              <a:rPr lang="en-US" dirty="0" smtClean="0">
                <a:latin typeface="Preeti" pitchFamily="2" charset="0"/>
              </a:rPr>
              <a:t>' / </a:t>
            </a:r>
            <a:r>
              <a:rPr lang="en-US" dirty="0" err="1" smtClean="0">
                <a:latin typeface="Preeti" pitchFamily="2" charset="0"/>
              </a:rPr>
              <a:t>afnd</a:t>
            </a:r>
            <a:r>
              <a:rPr lang="en-US" dirty="0" smtClean="0">
                <a:latin typeface="Preeti" pitchFamily="2" charset="0"/>
              </a:rPr>
              <a:t>[</a:t>
            </a:r>
            <a:r>
              <a:rPr lang="en-US" dirty="0" err="1" smtClean="0">
                <a:latin typeface="Preeti" pitchFamily="2" charset="0"/>
              </a:rPr>
              <a:t>To'b</a:t>
            </a:r>
            <a:r>
              <a:rPr lang="en-US" dirty="0" smtClean="0">
                <a:latin typeface="Preeti" pitchFamily="2" charset="0"/>
              </a:rPr>
              <a:t>/ 36fP/ </a:t>
            </a:r>
            <a:r>
              <a:rPr lang="en-US" dirty="0" smtClean="0"/>
              <a:t>(Decreasing infant and child Mortality)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s[</a:t>
            </a:r>
            <a:r>
              <a:rPr lang="en-US" dirty="0" err="1" smtClean="0">
                <a:latin typeface="Preeti" pitchFamily="2" charset="0"/>
              </a:rPr>
              <a:t>lif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pTkfbgdf</a:t>
            </a:r>
            <a:r>
              <a:rPr lang="en-US" dirty="0" smtClean="0">
                <a:latin typeface="Preeti" pitchFamily="2" charset="0"/>
              </a:rPr>
              <a:t> j[l4 u/]/ </a:t>
            </a:r>
            <a:r>
              <a:rPr lang="en-US" dirty="0" smtClean="0"/>
              <a:t>(Increasing agriculture production)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a;fO</a:t>
            </a:r>
            <a:r>
              <a:rPr lang="en-US" dirty="0" smtClean="0">
                <a:latin typeface="Preeti" pitchFamily="2" charset="0"/>
              </a:rPr>
              <a:t>;/</a:t>
            </a:r>
            <a:r>
              <a:rPr lang="en-US" dirty="0" err="1" smtClean="0">
                <a:latin typeface="Preeti" pitchFamily="2" charset="0"/>
              </a:rPr>
              <a:t>fOdf</a:t>
            </a:r>
            <a:r>
              <a:rPr lang="en-US" dirty="0" smtClean="0">
                <a:latin typeface="Preeti" pitchFamily="2" charset="0"/>
              </a:rPr>
              <a:t> lgoGq0f u/]/ </a:t>
            </a:r>
            <a:r>
              <a:rPr lang="en-US" dirty="0" smtClean="0"/>
              <a:t>(Controlling Migration)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cfod"ns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Lk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ljsf</a:t>
            </a:r>
            <a:r>
              <a:rPr lang="en-US" dirty="0" smtClean="0">
                <a:latin typeface="Preeti" pitchFamily="2" charset="0"/>
              </a:rPr>
              <a:t>; u/]/ </a:t>
            </a:r>
            <a:r>
              <a:rPr lang="en-US" dirty="0" smtClean="0"/>
              <a:t>(Developing the income generating skills 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kl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err="1" smtClean="0">
                <a:latin typeface="Preeti" pitchFamily="2" charset="0"/>
              </a:rPr>
              <a:t>lgof</a:t>
            </a:r>
            <a:r>
              <a:rPr lang="en-US" dirty="0" smtClean="0">
                <a:latin typeface="Preeti" pitchFamily="2" charset="0"/>
              </a:rPr>
              <a:t>]</a:t>
            </a:r>
            <a:r>
              <a:rPr lang="en-US" dirty="0" err="1" smtClean="0">
                <a:latin typeface="Preeti" pitchFamily="2" charset="0"/>
              </a:rPr>
              <a:t>hgsf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fwgx¿sf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k|rf</a:t>
            </a:r>
            <a:r>
              <a:rPr lang="en-US" dirty="0" smtClean="0">
                <a:latin typeface="Preeti" pitchFamily="2" charset="0"/>
              </a:rPr>
              <a:t>/ k|;f/ u/]/ </a:t>
            </a:r>
            <a:r>
              <a:rPr lang="en-US" dirty="0" smtClean="0"/>
              <a:t>(Advertising the family planning devices.)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;</a:t>
            </a:r>
            <a:r>
              <a:rPr lang="en-US" dirty="0" err="1" smtClean="0">
                <a:latin typeface="Preeti" pitchFamily="2" charset="0"/>
              </a:rPr>
              <a:t>fgf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kl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err="1" smtClean="0">
                <a:latin typeface="Preeti" pitchFamily="2" charset="0"/>
              </a:rPr>
              <a:t>k|lt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rfxgf</a:t>
            </a:r>
            <a:r>
              <a:rPr lang="en-US" dirty="0" smtClean="0">
                <a:latin typeface="Preeti" pitchFamily="2" charset="0"/>
              </a:rPr>
              <a:t> u/]/ </a:t>
            </a:r>
            <a:r>
              <a:rPr lang="en-US" dirty="0" smtClean="0"/>
              <a:t>(Desiring towards the Small family)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:</a:t>
            </a:r>
            <a:r>
              <a:rPr lang="en-US" dirty="0" err="1" smtClean="0">
                <a:latin typeface="Preeti" pitchFamily="2" charset="0"/>
              </a:rPr>
              <a:t>Jff:Yo</a:t>
            </a:r>
            <a:r>
              <a:rPr lang="en-US" dirty="0" smtClean="0">
                <a:latin typeface="Preeti" pitchFamily="2" charset="0"/>
              </a:rPr>
              <a:t> ;]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;'</a:t>
            </a:r>
            <a:r>
              <a:rPr lang="en-US" dirty="0" err="1" smtClean="0">
                <a:latin typeface="Preeti" pitchFamily="2" charset="0"/>
              </a:rPr>
              <a:t>ljwfdf</a:t>
            </a:r>
            <a:r>
              <a:rPr lang="en-US" dirty="0" smtClean="0">
                <a:latin typeface="Preeti" pitchFamily="2" charset="0"/>
              </a:rPr>
              <a:t> ;'</a:t>
            </a:r>
            <a:r>
              <a:rPr lang="en-US" dirty="0" err="1" smtClean="0">
                <a:latin typeface="Preeti" pitchFamily="2" charset="0"/>
              </a:rPr>
              <a:t>wf</a:t>
            </a:r>
            <a:r>
              <a:rPr lang="en-US" dirty="0" smtClean="0">
                <a:latin typeface="Preeti" pitchFamily="2" charset="0"/>
              </a:rPr>
              <a:t>/ u/]/ </a:t>
            </a:r>
            <a:r>
              <a:rPr lang="en-US" dirty="0" smtClean="0"/>
              <a:t>(Improving the health service and facilities)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5f]/f / 5f]/</a:t>
            </a:r>
            <a:r>
              <a:rPr lang="en-US" dirty="0" err="1" smtClean="0">
                <a:latin typeface="Preeti" pitchFamily="2" charset="0"/>
              </a:rPr>
              <a:t>Lsf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aLrdf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dfgtf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sfod</a:t>
            </a:r>
            <a:r>
              <a:rPr lang="en-US" dirty="0" smtClean="0">
                <a:latin typeface="Preeti" pitchFamily="2" charset="0"/>
              </a:rPr>
              <a:t> u/]/  </a:t>
            </a:r>
            <a:r>
              <a:rPr lang="en-US" dirty="0" smtClean="0"/>
              <a:t>(Maintaining the equality between son and daughter)</a:t>
            </a:r>
          </a:p>
          <a:p>
            <a:pPr lvl="0"/>
            <a:r>
              <a:rPr lang="en-US" dirty="0" smtClean="0"/>
              <a:t>Page 10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2493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Family Planning  </a:t>
            </a:r>
            <a:r>
              <a:rPr lang="en-US" sz="4000" b="1" dirty="0" smtClean="0">
                <a:latin typeface="Preeti" pitchFamily="2" charset="0"/>
              </a:rPr>
              <a:t>-</a:t>
            </a:r>
            <a:r>
              <a:rPr lang="en-US" sz="4000" b="1" dirty="0" err="1" smtClean="0">
                <a:latin typeface="Preeti" pitchFamily="2" charset="0"/>
              </a:rPr>
              <a:t>kl</a:t>
            </a:r>
            <a:r>
              <a:rPr lang="en-US" sz="4000" b="1" dirty="0" smtClean="0">
                <a:latin typeface="Preeti" pitchFamily="2" charset="0"/>
              </a:rPr>
              <a:t>/</a:t>
            </a:r>
            <a:r>
              <a:rPr lang="en-US" sz="4000" b="1" dirty="0" err="1" smtClean="0">
                <a:latin typeface="Preeti" pitchFamily="2" charset="0"/>
              </a:rPr>
              <a:t>jf</a:t>
            </a:r>
            <a:r>
              <a:rPr lang="en-US" sz="4000" b="1" dirty="0" smtClean="0">
                <a:latin typeface="Preeti" pitchFamily="2" charset="0"/>
              </a:rPr>
              <a:t>/ </a:t>
            </a:r>
            <a:r>
              <a:rPr lang="en-US" sz="4000" b="1" dirty="0" err="1" smtClean="0">
                <a:latin typeface="Preeti" pitchFamily="2" charset="0"/>
              </a:rPr>
              <a:t>lgof</a:t>
            </a:r>
            <a:r>
              <a:rPr lang="en-US" sz="4000" b="1" dirty="0" smtClean="0">
                <a:latin typeface="Preeti" pitchFamily="2" charset="0"/>
              </a:rPr>
              <a:t>]</a:t>
            </a:r>
            <a:r>
              <a:rPr lang="en-US" sz="4000" b="1" dirty="0" err="1" smtClean="0">
                <a:latin typeface="Preeti" pitchFamily="2" charset="0"/>
              </a:rPr>
              <a:t>hg_M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b="1" dirty="0" smtClean="0"/>
              <a:t>1</a:t>
            </a:r>
            <a:r>
              <a:rPr lang="en-US" sz="3100" b="1" dirty="0" smtClean="0"/>
              <a:t>. Objectives of Family Planning  </a:t>
            </a:r>
            <a:r>
              <a:rPr lang="en-US" sz="3600" b="1" dirty="0" smtClean="0">
                <a:latin typeface="Preeti" pitchFamily="2" charset="0"/>
              </a:rPr>
              <a:t>-</a:t>
            </a:r>
            <a:r>
              <a:rPr lang="en-US" sz="3600" b="1" dirty="0" err="1" smtClean="0">
                <a:latin typeface="Preeti" pitchFamily="2" charset="0"/>
              </a:rPr>
              <a:t>kl</a:t>
            </a:r>
            <a:r>
              <a:rPr lang="en-US" sz="3600" b="1" dirty="0" smtClean="0">
                <a:latin typeface="Preeti" pitchFamily="2" charset="0"/>
              </a:rPr>
              <a:t>/</a:t>
            </a:r>
            <a:r>
              <a:rPr lang="en-US" sz="3600" b="1" dirty="0" err="1" smtClean="0">
                <a:latin typeface="Preeti" pitchFamily="2" charset="0"/>
              </a:rPr>
              <a:t>jf</a:t>
            </a:r>
            <a:r>
              <a:rPr lang="en-US" sz="3600" b="1" dirty="0" smtClean="0">
                <a:latin typeface="Preeti" pitchFamily="2" charset="0"/>
              </a:rPr>
              <a:t>/ </a:t>
            </a:r>
            <a:r>
              <a:rPr lang="en-US" sz="3600" b="1" dirty="0" err="1" smtClean="0">
                <a:latin typeface="Preeti" pitchFamily="2" charset="0"/>
              </a:rPr>
              <a:t>lgof</a:t>
            </a:r>
            <a:r>
              <a:rPr lang="en-US" sz="3600" b="1" dirty="0" smtClean="0">
                <a:latin typeface="Preeti" pitchFamily="2" charset="0"/>
              </a:rPr>
              <a:t>]</a:t>
            </a:r>
            <a:r>
              <a:rPr lang="en-US" sz="3600" b="1" dirty="0" err="1" smtClean="0">
                <a:latin typeface="Preeti" pitchFamily="2" charset="0"/>
              </a:rPr>
              <a:t>hgsf</a:t>
            </a:r>
            <a:r>
              <a:rPr lang="en-US" sz="3600" b="1" dirty="0" smtClean="0">
                <a:latin typeface="Preeti" pitchFamily="2" charset="0"/>
              </a:rPr>
              <a:t> p2]</a:t>
            </a:r>
            <a:r>
              <a:rPr lang="en-US" sz="3600" b="1" dirty="0" err="1" smtClean="0">
                <a:latin typeface="Preeti" pitchFamily="2" charset="0"/>
              </a:rPr>
              <a:t>Zox</a:t>
            </a:r>
            <a:r>
              <a:rPr lang="en-US" sz="3600" b="1" dirty="0" smtClean="0">
                <a:latin typeface="Preeti" pitchFamily="2" charset="0"/>
              </a:rPr>
              <a:t>¿_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1054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err="1" smtClean="0">
                <a:latin typeface="Preeti" pitchFamily="2" charset="0"/>
              </a:rPr>
              <a:t>cgfjZos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hGdnfO</a:t>
            </a:r>
            <a:r>
              <a:rPr lang="en-US" dirty="0" smtClean="0">
                <a:latin typeface="Preeti" pitchFamily="2" charset="0"/>
              </a:rPr>
              <a:t>{ x6fpg' </a:t>
            </a:r>
            <a:r>
              <a:rPr lang="en-US" dirty="0" smtClean="0"/>
              <a:t>(To avoid unwanted births)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cfjZos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hGdx</a:t>
            </a:r>
            <a:r>
              <a:rPr lang="en-US" dirty="0" smtClean="0">
                <a:latin typeface="Preeti" pitchFamily="2" charset="0"/>
              </a:rPr>
              <a:t>¿ </a:t>
            </a:r>
            <a:r>
              <a:rPr lang="en-US" dirty="0" err="1" smtClean="0">
                <a:latin typeface="Preeti" pitchFamily="2" charset="0"/>
              </a:rPr>
              <a:t>lbg</a:t>
            </a:r>
            <a:r>
              <a:rPr lang="en-US" dirty="0" smtClean="0">
                <a:latin typeface="Preeti" pitchFamily="2" charset="0"/>
              </a:rPr>
              <a:t>' </a:t>
            </a:r>
            <a:r>
              <a:rPr lang="en-US" dirty="0" smtClean="0"/>
              <a:t>(To bring about wanted births)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s]6fs]6Lx¿sf </a:t>
            </a:r>
            <a:r>
              <a:rPr lang="en-US" dirty="0" err="1" smtClean="0">
                <a:latin typeface="Preeti" pitchFamily="2" charset="0"/>
              </a:rPr>
              <a:t>aLrdf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hGdfGt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err="1" smtClean="0">
                <a:latin typeface="Preeti" pitchFamily="2" charset="0"/>
              </a:rPr>
              <a:t>sfod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'{ </a:t>
            </a:r>
            <a:r>
              <a:rPr lang="en-US" dirty="0" smtClean="0"/>
              <a:t>(To regulate the spacing between children)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cfdfafa'sf</a:t>
            </a:r>
            <a:r>
              <a:rPr lang="en-US" dirty="0" smtClean="0">
                <a:latin typeface="Preeti" pitchFamily="2" charset="0"/>
              </a:rPr>
              <a:t>] pd]/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DaGwdf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ljrf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err="1" smtClean="0">
                <a:latin typeface="Preeti" pitchFamily="2" charset="0"/>
              </a:rPr>
              <a:t>k'¥ofP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err="1" smtClean="0">
                <a:latin typeface="Preeti" pitchFamily="2" charset="0"/>
              </a:rPr>
              <a:t>hGdx¿sf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nflu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dosf</a:t>
            </a:r>
            <a:r>
              <a:rPr lang="en-US" dirty="0" smtClean="0">
                <a:latin typeface="Preeti" pitchFamily="2" charset="0"/>
              </a:rPr>
              <a:t>] lgoGq0f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'{ . </a:t>
            </a:r>
            <a:r>
              <a:rPr lang="en-US" dirty="0" smtClean="0"/>
              <a:t>(To control the time at which birth occur in relation to the ages of the parent)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kl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df</a:t>
            </a:r>
            <a:r>
              <a:rPr lang="en-US" dirty="0" smtClean="0">
                <a:latin typeface="Preeti" pitchFamily="2" charset="0"/>
              </a:rPr>
              <a:t> s]6fs]6Lx¿sf] ;ª\</a:t>
            </a:r>
            <a:r>
              <a:rPr lang="en-US" dirty="0" err="1" smtClean="0">
                <a:latin typeface="Preeti" pitchFamily="2" charset="0"/>
              </a:rPr>
              <a:t>Vofsf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lgwf</a:t>
            </a:r>
            <a:r>
              <a:rPr lang="en-US" dirty="0" smtClean="0">
                <a:latin typeface="Preeti" pitchFamily="2" charset="0"/>
              </a:rPr>
              <a:t>{/0f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'{ </a:t>
            </a:r>
            <a:r>
              <a:rPr lang="en-US" dirty="0" smtClean="0"/>
              <a:t>(To determine the number of children in the family.)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;</a:t>
            </a:r>
            <a:r>
              <a:rPr lang="en-US" dirty="0" err="1" smtClean="0">
                <a:latin typeface="Preeti" pitchFamily="2" charset="0"/>
              </a:rPr>
              <a:t>GtfgljxLg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bDktLx¿nfO</a:t>
            </a:r>
            <a:r>
              <a:rPr lang="en-US" dirty="0" smtClean="0">
                <a:latin typeface="Preeti" pitchFamily="2" charset="0"/>
              </a:rPr>
              <a:t>{ </a:t>
            </a:r>
            <a:r>
              <a:rPr lang="en-US" dirty="0" err="1" smtClean="0">
                <a:latin typeface="Preeti" pitchFamily="2" charset="0"/>
              </a:rPr>
              <a:t>cfjZos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pkrf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Joj:yf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'{ </a:t>
            </a:r>
            <a:r>
              <a:rPr lang="en-US" dirty="0" smtClean="0"/>
              <a:t>(To provide treatment in case of infertility in couples)</a:t>
            </a:r>
          </a:p>
          <a:p>
            <a:pPr lvl="0"/>
            <a:r>
              <a:rPr lang="en-US" dirty="0" err="1" smtClean="0"/>
              <a:t>elj</a:t>
            </a:r>
            <a:r>
              <a:rPr lang="en-US" dirty="0" err="1" smtClean="0">
                <a:latin typeface="Preeti" pitchFamily="2" charset="0"/>
              </a:rPr>
              <a:t>iosf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nflu</a:t>
            </a:r>
            <a:r>
              <a:rPr lang="en-US" dirty="0" smtClean="0">
                <a:latin typeface="Preeti" pitchFamily="2" charset="0"/>
              </a:rPr>
              <a:t> l8Da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z'qmsL6nfO{ ;+/If0f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'{ </a:t>
            </a:r>
            <a:r>
              <a:rPr lang="en-US" dirty="0" smtClean="0"/>
              <a:t>(To protect ovum and sperm for the future)</a:t>
            </a:r>
          </a:p>
          <a:p>
            <a:r>
              <a:rPr lang="en-US" dirty="0" smtClean="0"/>
              <a:t>Page 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2. Objectives of Family Planning </a:t>
            </a:r>
            <a:r>
              <a:rPr lang="en-US" b="1" dirty="0" smtClean="0">
                <a:latin typeface="Preeti" pitchFamily="2" charset="0"/>
              </a:rPr>
              <a:t>-</a:t>
            </a:r>
            <a:r>
              <a:rPr lang="en-US" b="1" dirty="0" err="1" smtClean="0">
                <a:latin typeface="Preeti" pitchFamily="2" charset="0"/>
              </a:rPr>
              <a:t>kl</a:t>
            </a:r>
            <a:r>
              <a:rPr lang="en-US" b="1" dirty="0" smtClean="0">
                <a:latin typeface="Preeti" pitchFamily="2" charset="0"/>
              </a:rPr>
              <a:t>/</a:t>
            </a:r>
            <a:r>
              <a:rPr lang="en-US" b="1" dirty="0" err="1" smtClean="0">
                <a:latin typeface="Preeti" pitchFamily="2" charset="0"/>
              </a:rPr>
              <a:t>jf</a:t>
            </a:r>
            <a:r>
              <a:rPr lang="en-US" b="1" dirty="0" smtClean="0">
                <a:latin typeface="Preeti" pitchFamily="2" charset="0"/>
              </a:rPr>
              <a:t>/ </a:t>
            </a:r>
            <a:r>
              <a:rPr lang="en-US" b="1" dirty="0" err="1" smtClean="0">
                <a:latin typeface="Preeti" pitchFamily="2" charset="0"/>
              </a:rPr>
              <a:t>lgof</a:t>
            </a:r>
            <a:r>
              <a:rPr lang="en-US" b="1" dirty="0" smtClean="0">
                <a:latin typeface="Preeti" pitchFamily="2" charset="0"/>
              </a:rPr>
              <a:t>]</a:t>
            </a:r>
            <a:r>
              <a:rPr lang="en-US" b="1" dirty="0" err="1" smtClean="0">
                <a:latin typeface="Preeti" pitchFamily="2" charset="0"/>
              </a:rPr>
              <a:t>hgsf</a:t>
            </a:r>
            <a:r>
              <a:rPr lang="en-US" b="1" dirty="0" smtClean="0">
                <a:latin typeface="Preeti" pitchFamily="2" charset="0"/>
              </a:rPr>
              <a:t> p2]</a:t>
            </a:r>
            <a:r>
              <a:rPr lang="en-US" b="1" dirty="0" err="1" smtClean="0">
                <a:latin typeface="Preeti" pitchFamily="2" charset="0"/>
              </a:rPr>
              <a:t>Zox</a:t>
            </a:r>
            <a:r>
              <a:rPr lang="en-US" b="1" dirty="0" smtClean="0">
                <a:latin typeface="Preeti" pitchFamily="2" charset="0"/>
              </a:rPr>
              <a:t>¿_</a:t>
            </a:r>
            <a:r>
              <a:rPr lang="en-US" dirty="0" smtClean="0">
                <a:latin typeface="Preeti" pitchFamily="2" charset="0"/>
              </a:rPr>
              <a:t/>
            </a:r>
            <a:br>
              <a:rPr lang="en-US" dirty="0" smtClean="0">
                <a:latin typeface="Preeti" pitchFamily="2" charset="0"/>
              </a:rPr>
            </a:br>
            <a:endParaRPr lang="en-US" dirty="0"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err="1" smtClean="0">
                <a:latin typeface="Preeti" pitchFamily="2" charset="0"/>
              </a:rPr>
              <a:t>kl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/ </a:t>
            </a:r>
            <a:r>
              <a:rPr lang="en-US" dirty="0" err="1" smtClean="0">
                <a:latin typeface="Preeti" pitchFamily="2" charset="0"/>
              </a:rPr>
              <a:t>lgof</a:t>
            </a:r>
            <a:r>
              <a:rPr lang="en-US" dirty="0" smtClean="0">
                <a:latin typeface="Preeti" pitchFamily="2" charset="0"/>
              </a:rPr>
              <a:t>]hg ;]</a:t>
            </a:r>
            <a:r>
              <a:rPr lang="en-US" dirty="0" err="1" smtClean="0">
                <a:latin typeface="Preeti" pitchFamily="2" charset="0"/>
              </a:rPr>
              <a:t>jfn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dft</a:t>
            </a:r>
            <a:r>
              <a:rPr lang="en-US" dirty="0" smtClean="0">
                <a:latin typeface="Preeti" pitchFamily="2" charset="0"/>
              </a:rPr>
              <a:t>[d[</a:t>
            </a:r>
            <a:r>
              <a:rPr lang="en-US" dirty="0" err="1" smtClean="0">
                <a:latin typeface="Preeti" pitchFamily="2" charset="0"/>
              </a:rPr>
              <a:t>To'b</a:t>
            </a:r>
            <a:r>
              <a:rPr lang="en-US" dirty="0" smtClean="0">
                <a:latin typeface="Preeti" pitchFamily="2" charset="0"/>
              </a:rPr>
              <a:t>/ 36fpFb5 .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k|;'</a:t>
            </a:r>
            <a:r>
              <a:rPr lang="en-US" dirty="0" err="1" smtClean="0">
                <a:latin typeface="Preeti" pitchFamily="2" charset="0"/>
              </a:rPr>
              <a:t>ltsf</a:t>
            </a:r>
            <a:r>
              <a:rPr lang="en-US" dirty="0" smtClean="0">
                <a:latin typeface="Preeti" pitchFamily="2" charset="0"/>
              </a:rPr>
              <a:t>] ;</a:t>
            </a:r>
            <a:r>
              <a:rPr lang="en-US" dirty="0" err="1" smtClean="0">
                <a:latin typeface="Preeti" pitchFamily="2" charset="0"/>
              </a:rPr>
              <a:t>dodf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x'g</a:t>
            </a:r>
            <a:r>
              <a:rPr lang="en-US" dirty="0" smtClean="0">
                <a:latin typeface="Preeti" pitchFamily="2" charset="0"/>
              </a:rPr>
              <a:t>] la/</a:t>
            </a:r>
            <a:r>
              <a:rPr lang="en-US" dirty="0" err="1" smtClean="0">
                <a:latin typeface="Preeti" pitchFamily="2" charset="0"/>
              </a:rPr>
              <a:t>fdLb</a:t>
            </a:r>
            <a:r>
              <a:rPr lang="en-US" dirty="0" smtClean="0">
                <a:latin typeface="Preeti" pitchFamily="2" charset="0"/>
              </a:rPr>
              <a:t>/ 36fpF5 .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kf</a:t>
            </a:r>
            <a:r>
              <a:rPr lang="en-US" dirty="0" smtClean="0">
                <a:latin typeface="Preeti" pitchFamily="2" charset="0"/>
              </a:rPr>
              <a:t>]if0f l:ylt ;</a:t>
            </a:r>
            <a:r>
              <a:rPr lang="en-US" dirty="0" err="1" smtClean="0">
                <a:latin typeface="Preeti" pitchFamily="2" charset="0"/>
              </a:rPr>
              <a:t>Gt'lnt</a:t>
            </a:r>
            <a:r>
              <a:rPr lang="en-US" dirty="0" smtClean="0">
                <a:latin typeface="Preeti" pitchFamily="2" charset="0"/>
              </a:rPr>
              <a:t> /</a:t>
            </a:r>
            <a:r>
              <a:rPr lang="en-US" dirty="0" err="1" smtClean="0">
                <a:latin typeface="Preeti" pitchFamily="2" charset="0"/>
              </a:rPr>
              <a:t>fVg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dbt</a:t>
            </a:r>
            <a:r>
              <a:rPr lang="en-US" dirty="0" smtClean="0">
                <a:latin typeface="Preeti" pitchFamily="2" charset="0"/>
              </a:rPr>
              <a:t> k'¥ofpF5 .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afnljsf;sf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ultnfO</a:t>
            </a:r>
            <a:r>
              <a:rPr lang="en-US" dirty="0" smtClean="0">
                <a:latin typeface="Preeti" pitchFamily="2" charset="0"/>
              </a:rPr>
              <a:t>{ /</a:t>
            </a:r>
            <a:r>
              <a:rPr lang="en-US" dirty="0" err="1" smtClean="0">
                <a:latin typeface="Preeti" pitchFamily="2" charset="0"/>
              </a:rPr>
              <a:t>fd|f</a:t>
            </a:r>
            <a:r>
              <a:rPr lang="en-US" dirty="0" smtClean="0">
                <a:latin typeface="Preeti" pitchFamily="2" charset="0"/>
              </a:rPr>
              <a:t>] agfpF5 . 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ue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jtLsf</a:t>
            </a:r>
            <a:r>
              <a:rPr lang="en-US" dirty="0" smtClean="0">
                <a:latin typeface="Preeti" pitchFamily="2" charset="0"/>
              </a:rPr>
              <a:t>] ;</a:t>
            </a:r>
            <a:r>
              <a:rPr lang="en-US" dirty="0" err="1" smtClean="0">
                <a:latin typeface="Preeti" pitchFamily="2" charset="0"/>
              </a:rPr>
              <a:t>dodf</a:t>
            </a:r>
            <a:r>
              <a:rPr lang="en-US" dirty="0" smtClean="0">
                <a:latin typeface="Preeti" pitchFamily="2" charset="0"/>
              </a:rPr>
              <a:t> / ;'Ts]/L </a:t>
            </a:r>
            <a:r>
              <a:rPr lang="en-US" dirty="0" err="1" smtClean="0">
                <a:latin typeface="Preeti" pitchFamily="2" charset="0"/>
              </a:rPr>
              <a:t>ePsf</a:t>
            </a:r>
            <a:r>
              <a:rPr lang="en-US" dirty="0" smtClean="0">
                <a:latin typeface="Preeti" pitchFamily="2" charset="0"/>
              </a:rPr>
              <a:t>] ;</a:t>
            </a:r>
            <a:r>
              <a:rPr lang="en-US" dirty="0" err="1" smtClean="0">
                <a:latin typeface="Preeti" pitchFamily="2" charset="0"/>
              </a:rPr>
              <a:t>dodf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pTkGg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x'g</a:t>
            </a:r>
            <a:r>
              <a:rPr lang="en-US" dirty="0" smtClean="0">
                <a:latin typeface="Preeti" pitchFamily="2" charset="0"/>
              </a:rPr>
              <a:t>] ;d:ofx¿sf] /f]</a:t>
            </a:r>
            <a:r>
              <a:rPr lang="en-US" dirty="0" err="1" smtClean="0">
                <a:latin typeface="Preeti" pitchFamily="2" charset="0"/>
              </a:rPr>
              <a:t>syfd</a:t>
            </a:r>
            <a:r>
              <a:rPr lang="en-US" dirty="0" smtClean="0">
                <a:latin typeface="Preeti" pitchFamily="2" charset="0"/>
              </a:rPr>
              <a:t> u5{ .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afn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lzz'd</a:t>
            </a:r>
            <a:r>
              <a:rPr lang="en-US" dirty="0" smtClean="0">
                <a:latin typeface="Preeti" pitchFamily="2" charset="0"/>
              </a:rPr>
              <a:t>[</a:t>
            </a:r>
            <a:r>
              <a:rPr lang="en-US" dirty="0" err="1" smtClean="0">
                <a:latin typeface="Preeti" pitchFamily="2" charset="0"/>
              </a:rPr>
              <a:t>To'b</a:t>
            </a:r>
            <a:r>
              <a:rPr lang="en-US" dirty="0" smtClean="0">
                <a:latin typeface="Preeti" pitchFamily="2" charset="0"/>
              </a:rPr>
              <a:t>/ 36fp+5 .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afn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lzz'ladf</a:t>
            </a:r>
            <a:r>
              <a:rPr lang="en-US" dirty="0" smtClean="0">
                <a:latin typeface="Preeti" pitchFamily="2" charset="0"/>
              </a:rPr>
              <a:t>/Lb/ </a:t>
            </a:r>
            <a:r>
              <a:rPr lang="en-US" dirty="0" err="1" smtClean="0">
                <a:latin typeface="Preeti" pitchFamily="2" charset="0"/>
              </a:rPr>
              <a:t>sd</a:t>
            </a:r>
            <a:r>
              <a:rPr lang="en-US" dirty="0" smtClean="0">
                <a:latin typeface="Preeti" pitchFamily="2" charset="0"/>
              </a:rPr>
              <a:t> u5{ .</a:t>
            </a:r>
          </a:p>
          <a:p>
            <a:pPr marL="0" indent="0">
              <a:buNone/>
            </a:pPr>
            <a:r>
              <a:rPr lang="en-US" dirty="0" smtClean="0">
                <a:latin typeface="Myanmar Text" pitchFamily="34" charset="0"/>
                <a:cs typeface="Myanmar Text" pitchFamily="34" charset="0"/>
              </a:rPr>
              <a:t>page 12</a:t>
            </a:r>
            <a:endParaRPr lang="en-US" dirty="0">
              <a:latin typeface="Myanmar Text" pitchFamily="34" charset="0"/>
              <a:cs typeface="Myanmar Tex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i="1" dirty="0">
                <a:latin typeface="Preeti" pitchFamily="2" charset="0"/>
              </a:rPr>
              <a:t/>
            </a:r>
            <a:br>
              <a:rPr lang="en-US" b="1" i="1" dirty="0">
                <a:latin typeface="Preeti" pitchFamily="2" charset="0"/>
              </a:rPr>
            </a:br>
            <a:r>
              <a:rPr lang="en-US" b="1" i="1" dirty="0" err="1">
                <a:latin typeface="Preeti" pitchFamily="2" charset="0"/>
              </a:rPr>
              <a:t>ue</a:t>
            </a:r>
            <a:r>
              <a:rPr lang="en-US" b="1" i="1" dirty="0">
                <a:latin typeface="Preeti" pitchFamily="2" charset="0"/>
              </a:rPr>
              <a:t>{</a:t>
            </a:r>
            <a:r>
              <a:rPr lang="en-US" b="1" i="1" dirty="0" err="1">
                <a:latin typeface="Preeti" pitchFamily="2" charset="0"/>
              </a:rPr>
              <a:t>lg</a:t>
            </a:r>
            <a:r>
              <a:rPr lang="en-US" b="1" i="1" dirty="0">
                <a:latin typeface="Preeti" pitchFamily="2" charset="0"/>
              </a:rPr>
              <a:t>/f]</a:t>
            </a:r>
            <a:r>
              <a:rPr lang="en-US" b="1" i="1" dirty="0" err="1">
                <a:latin typeface="Preeti" pitchFamily="2" charset="0"/>
              </a:rPr>
              <a:t>wsf</a:t>
            </a:r>
            <a:r>
              <a:rPr lang="en-US" b="1" i="1" dirty="0">
                <a:latin typeface="Preeti" pitchFamily="2" charset="0"/>
              </a:rPr>
              <a:t> c:yfoL ;</a:t>
            </a:r>
            <a:r>
              <a:rPr lang="en-US" b="1" i="1" dirty="0" err="1">
                <a:latin typeface="Preeti" pitchFamily="2" charset="0"/>
              </a:rPr>
              <a:t>fwgx</a:t>
            </a:r>
            <a:r>
              <a:rPr lang="en-US" b="1" i="1" dirty="0">
                <a:latin typeface="Preeti" pitchFamily="2" charset="0"/>
              </a:rPr>
              <a:t>? </a:t>
            </a:r>
            <a:r>
              <a:rPr lang="en-US" b="1" i="1" dirty="0"/>
              <a:t>Temporary Methods of Contraceptive </a:t>
            </a:r>
            <a:r>
              <a:rPr lang="en-US" b="1" i="1" dirty="0">
                <a:latin typeface="Preeti" pitchFamily="2" charset="0"/>
              </a:rPr>
              <a:t/>
            </a:r>
            <a:br>
              <a:rPr lang="en-US" b="1" i="1" dirty="0">
                <a:latin typeface="Preeti" pitchFamily="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4000" b="1" i="1" dirty="0">
                <a:solidFill>
                  <a:srgbClr val="FF0000"/>
                </a:solidFill>
                <a:latin typeface="Preeti" pitchFamily="2" charset="0"/>
              </a:rPr>
              <a:t>!= </a:t>
            </a:r>
            <a:r>
              <a:rPr lang="en-US" sz="4000" b="1" i="1" dirty="0" err="1">
                <a:solidFill>
                  <a:srgbClr val="FF0000"/>
                </a:solidFill>
                <a:latin typeface="Preeti" pitchFamily="2" charset="0"/>
              </a:rPr>
              <a:t>k|fs</a:t>
            </a:r>
            <a:r>
              <a:rPr lang="en-US" sz="4000" b="1" i="1" dirty="0">
                <a:solidFill>
                  <a:srgbClr val="FF0000"/>
                </a:solidFill>
                <a:latin typeface="Preeti" pitchFamily="2" charset="0"/>
              </a:rPr>
              <a:t>[</a:t>
            </a:r>
            <a:r>
              <a:rPr lang="en-US" sz="4000" b="1" i="1" dirty="0" err="1">
                <a:solidFill>
                  <a:srgbClr val="FF0000"/>
                </a:solidFill>
                <a:latin typeface="Preeti" pitchFamily="2" charset="0"/>
              </a:rPr>
              <a:t>lts</a:t>
            </a:r>
            <a:r>
              <a:rPr lang="en-US" sz="4000" b="1" i="1" dirty="0">
                <a:solidFill>
                  <a:srgbClr val="FF0000"/>
                </a:solidFill>
                <a:latin typeface="Preeti" pitchFamily="2" charset="0"/>
              </a:rPr>
              <a:t> kl/</a:t>
            </a:r>
            <a:r>
              <a:rPr lang="en-US" sz="4000" b="1" i="1" dirty="0" err="1">
                <a:solidFill>
                  <a:srgbClr val="FF0000"/>
                </a:solidFill>
                <a:latin typeface="Preeti" pitchFamily="2" charset="0"/>
              </a:rPr>
              <a:t>jf</a:t>
            </a:r>
            <a:r>
              <a:rPr lang="en-US" sz="4000" b="1" i="1" dirty="0">
                <a:solidFill>
                  <a:srgbClr val="FF0000"/>
                </a:solidFill>
                <a:latin typeface="Preeti" pitchFamily="2" charset="0"/>
              </a:rPr>
              <a:t>/ </a:t>
            </a:r>
            <a:r>
              <a:rPr lang="en-US" sz="4000" b="1" i="1" dirty="0" err="1">
                <a:solidFill>
                  <a:srgbClr val="FF0000"/>
                </a:solidFill>
                <a:latin typeface="Preeti" pitchFamily="2" charset="0"/>
              </a:rPr>
              <a:t>lgof</a:t>
            </a:r>
            <a:r>
              <a:rPr lang="en-US" sz="4000" b="1" i="1" dirty="0">
                <a:solidFill>
                  <a:srgbClr val="FF0000"/>
                </a:solidFill>
                <a:latin typeface="Preeti" pitchFamily="2" charset="0"/>
              </a:rPr>
              <a:t>]hg  </a:t>
            </a:r>
            <a:r>
              <a:rPr lang="en-US" sz="3500" b="1" i="1" dirty="0">
                <a:solidFill>
                  <a:srgbClr val="FF0000"/>
                </a:solidFill>
              </a:rPr>
              <a:t>Natural Family Planning</a:t>
            </a:r>
            <a:endParaRPr lang="en-US" sz="4000" b="1" i="1" dirty="0">
              <a:solidFill>
                <a:srgbClr val="FF0000"/>
              </a:solidFill>
              <a:latin typeface="Preeti" pitchFamily="2" charset="0"/>
            </a:endParaRPr>
          </a:p>
          <a:p>
            <a:pPr lvl="0"/>
            <a:r>
              <a:rPr lang="en-US" dirty="0">
                <a:latin typeface="Preeti" pitchFamily="2" charset="0"/>
              </a:rPr>
              <a:t>;+</a:t>
            </a:r>
            <a:r>
              <a:rPr lang="en-US" dirty="0" err="1">
                <a:latin typeface="Preeti" pitchFamily="2" charset="0"/>
              </a:rPr>
              <a:t>oldttf</a:t>
            </a:r>
            <a:r>
              <a:rPr lang="en-US" dirty="0">
                <a:latin typeface="Preeti" pitchFamily="2" charset="0"/>
              </a:rPr>
              <a:t> </a:t>
            </a:r>
            <a:r>
              <a:rPr lang="en-US" dirty="0" err="1">
                <a:latin typeface="Preeti" pitchFamily="2" charset="0"/>
              </a:rPr>
              <a:t>jf</a:t>
            </a:r>
            <a:r>
              <a:rPr lang="en-US" dirty="0">
                <a:latin typeface="Preeti" pitchFamily="2" charset="0"/>
              </a:rPr>
              <a:t> </a:t>
            </a:r>
            <a:r>
              <a:rPr lang="en-US" dirty="0" err="1">
                <a:latin typeface="Preeti" pitchFamily="2" charset="0"/>
              </a:rPr>
              <a:t>a|xro</a:t>
            </a:r>
            <a:r>
              <a:rPr lang="en-US" dirty="0">
                <a:latin typeface="Preeti" pitchFamily="2" charset="0"/>
              </a:rPr>
              <a:t>{ </a:t>
            </a:r>
            <a:r>
              <a:rPr lang="en-US" dirty="0" err="1">
                <a:latin typeface="Preeti" pitchFamily="2" charset="0"/>
              </a:rPr>
              <a:t>ljlw</a:t>
            </a:r>
            <a:r>
              <a:rPr lang="en-US" dirty="0">
                <a:latin typeface="Preeti" pitchFamily="2" charset="0"/>
              </a:rPr>
              <a:t> </a:t>
            </a:r>
            <a:r>
              <a:rPr lang="en-US" i="1" dirty="0"/>
              <a:t>Abstinence Method</a:t>
            </a:r>
            <a:endParaRPr lang="en-US" dirty="0">
              <a:latin typeface="Preeti" pitchFamily="2" charset="0"/>
            </a:endParaRPr>
          </a:p>
          <a:p>
            <a:pPr lvl="0"/>
            <a:r>
              <a:rPr lang="en-US" dirty="0">
                <a:latin typeface="Preeti" pitchFamily="2" charset="0"/>
              </a:rPr>
              <a:t>:</a:t>
            </a:r>
            <a:r>
              <a:rPr lang="en-US" dirty="0" err="1">
                <a:latin typeface="Preeti" pitchFamily="2" charset="0"/>
              </a:rPr>
              <a:t>tgkfg</a:t>
            </a:r>
            <a:r>
              <a:rPr lang="en-US" dirty="0">
                <a:latin typeface="Preeti" pitchFamily="2" charset="0"/>
              </a:rPr>
              <a:t> </a:t>
            </a:r>
            <a:r>
              <a:rPr lang="en-US" dirty="0" err="1">
                <a:latin typeface="Preeti" pitchFamily="2" charset="0"/>
              </a:rPr>
              <a:t>nDAofpg</a:t>
            </a:r>
            <a:r>
              <a:rPr lang="en-US" dirty="0">
                <a:latin typeface="Preeti" pitchFamily="2" charset="0"/>
              </a:rPr>
              <a:t>] </a:t>
            </a:r>
            <a:r>
              <a:rPr lang="en-US" dirty="0" err="1">
                <a:latin typeface="Preeti" pitchFamily="2" charset="0"/>
              </a:rPr>
              <a:t>ljlw</a:t>
            </a:r>
            <a:r>
              <a:rPr lang="en-US" dirty="0">
                <a:latin typeface="Preeti" pitchFamily="2" charset="0"/>
              </a:rPr>
              <a:t> </a:t>
            </a:r>
            <a:r>
              <a:rPr lang="en-US" i="1" dirty="0"/>
              <a:t>Prolonged Lactation Method</a:t>
            </a:r>
            <a:endParaRPr lang="en-US" dirty="0">
              <a:latin typeface="Preeti" pitchFamily="2" charset="0"/>
            </a:endParaRPr>
          </a:p>
          <a:p>
            <a:pPr lvl="0"/>
            <a:r>
              <a:rPr lang="en-US" dirty="0" err="1">
                <a:latin typeface="Preeti" pitchFamily="2" charset="0"/>
              </a:rPr>
              <a:t>ln</a:t>
            </a:r>
            <a:r>
              <a:rPr lang="en-US" dirty="0">
                <a:latin typeface="Preeti" pitchFamily="2" charset="0"/>
              </a:rPr>
              <a:t>ª\u </a:t>
            </a:r>
            <a:r>
              <a:rPr lang="en-US" dirty="0" err="1">
                <a:latin typeface="Preeti" pitchFamily="2" charset="0"/>
              </a:rPr>
              <a:t>lgsfNg</a:t>
            </a:r>
            <a:r>
              <a:rPr lang="en-US" dirty="0">
                <a:latin typeface="Preeti" pitchFamily="2" charset="0"/>
              </a:rPr>
              <a:t>] </a:t>
            </a:r>
            <a:r>
              <a:rPr lang="en-US" dirty="0" err="1">
                <a:latin typeface="Preeti" pitchFamily="2" charset="0"/>
              </a:rPr>
              <a:t>ljlw</a:t>
            </a:r>
            <a:r>
              <a:rPr lang="en-US" dirty="0">
                <a:latin typeface="Preeti" pitchFamily="2" charset="0"/>
              </a:rPr>
              <a:t> </a:t>
            </a:r>
            <a:r>
              <a:rPr lang="en-US" i="1" dirty="0"/>
              <a:t>Coitus </a:t>
            </a:r>
            <a:r>
              <a:rPr lang="en-US" i="1" dirty="0" err="1"/>
              <a:t>Interruptus</a:t>
            </a:r>
            <a:r>
              <a:rPr lang="en-US" i="1" dirty="0"/>
              <a:t> Method</a:t>
            </a:r>
            <a:endParaRPr lang="en-US" dirty="0">
              <a:latin typeface="Preeti" pitchFamily="2" charset="0"/>
            </a:endParaRPr>
          </a:p>
          <a:p>
            <a:pPr lvl="0"/>
            <a:r>
              <a:rPr lang="en-US" dirty="0">
                <a:latin typeface="Preeti" pitchFamily="2" charset="0"/>
              </a:rPr>
              <a:t>5Gb </a:t>
            </a:r>
            <a:r>
              <a:rPr lang="en-US" dirty="0" err="1">
                <a:latin typeface="Preeti" pitchFamily="2" charset="0"/>
              </a:rPr>
              <a:t>ljlw</a:t>
            </a:r>
            <a:r>
              <a:rPr lang="en-US" dirty="0">
                <a:latin typeface="Preeti" pitchFamily="2" charset="0"/>
              </a:rPr>
              <a:t> </a:t>
            </a:r>
            <a:r>
              <a:rPr lang="en-US" i="1" dirty="0"/>
              <a:t>Calendar | Rhythm Method</a:t>
            </a:r>
            <a:endParaRPr lang="en-US" dirty="0">
              <a:latin typeface="Preeti" pitchFamily="2" charset="0"/>
            </a:endParaRPr>
          </a:p>
          <a:p>
            <a:pPr lvl="0"/>
            <a:r>
              <a:rPr lang="en-US" dirty="0" err="1">
                <a:latin typeface="Preeti" pitchFamily="2" charset="0"/>
              </a:rPr>
              <a:t>af;n</a:t>
            </a:r>
            <a:r>
              <a:rPr lang="en-US" dirty="0">
                <a:latin typeface="Preeti" pitchFamily="2" charset="0"/>
              </a:rPr>
              <a:t> a8L 6]</a:t>
            </a:r>
            <a:r>
              <a:rPr lang="en-US" dirty="0" err="1">
                <a:latin typeface="Preeti" pitchFamily="2" charset="0"/>
              </a:rPr>
              <a:t>Dk</a:t>
            </a:r>
            <a:r>
              <a:rPr lang="en-US" dirty="0">
                <a:latin typeface="Preeti" pitchFamily="2" charset="0"/>
              </a:rPr>
              <a:t>/]r/ </a:t>
            </a:r>
            <a:r>
              <a:rPr lang="en-US" dirty="0" err="1">
                <a:latin typeface="Preeti" pitchFamily="2" charset="0"/>
              </a:rPr>
              <a:t>ljlw</a:t>
            </a:r>
            <a:r>
              <a:rPr lang="en-US" dirty="0">
                <a:latin typeface="Preeti" pitchFamily="2" charset="0"/>
              </a:rPr>
              <a:t> </a:t>
            </a:r>
            <a:r>
              <a:rPr lang="en-US" i="1" dirty="0"/>
              <a:t>Basal Body Temperature Method</a:t>
            </a:r>
            <a:endParaRPr lang="en-US" dirty="0">
              <a:latin typeface="Preeti" pitchFamily="2" charset="0"/>
            </a:endParaRPr>
          </a:p>
          <a:p>
            <a:pPr lvl="0"/>
            <a:r>
              <a:rPr lang="en-US" dirty="0" err="1">
                <a:latin typeface="Preeti" pitchFamily="2" charset="0"/>
              </a:rPr>
              <a:t>afOlnªsf</a:t>
            </a:r>
            <a:r>
              <a:rPr lang="en-US" dirty="0">
                <a:latin typeface="Preeti" pitchFamily="2" charset="0"/>
              </a:rPr>
              <a:t>] </a:t>
            </a:r>
            <a:r>
              <a:rPr lang="en-US" dirty="0" err="1">
                <a:latin typeface="Preeti" pitchFamily="2" charset="0"/>
              </a:rPr>
              <a:t>ljlw</a:t>
            </a:r>
            <a:r>
              <a:rPr lang="en-US" dirty="0">
                <a:latin typeface="Preeti" pitchFamily="2" charset="0"/>
              </a:rPr>
              <a:t> </a:t>
            </a:r>
            <a:r>
              <a:rPr lang="en-US" dirty="0"/>
              <a:t>Billing’s </a:t>
            </a:r>
            <a:r>
              <a:rPr lang="en-US" dirty="0" smtClean="0"/>
              <a:t>Method  </a:t>
            </a:r>
            <a:r>
              <a:rPr lang="en-US" b="1" dirty="0" smtClean="0"/>
              <a:t>page 1</a:t>
            </a:r>
          </a:p>
          <a:p>
            <a:pPr marL="0" lvl="0" indent="0">
              <a:buNone/>
            </a:pPr>
            <a:endParaRPr lang="en-US" dirty="0">
              <a:latin typeface="Preeti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err="1" smtClean="0">
                <a:latin typeface="Preeti" pitchFamily="2" charset="0"/>
              </a:rPr>
              <a:t>dxfdf</a:t>
            </a:r>
            <a:r>
              <a:rPr lang="en-US" sz="3600" b="1" dirty="0" smtClean="0">
                <a:latin typeface="Preeti" pitchFamily="2" charset="0"/>
              </a:rPr>
              <a:t>/L lj1fgsf] </a:t>
            </a:r>
            <a:r>
              <a:rPr lang="en-US" sz="3600" b="1" dirty="0" err="1" smtClean="0">
                <a:latin typeface="Preeti" pitchFamily="2" charset="0"/>
              </a:rPr>
              <a:t>kl</a:t>
            </a:r>
            <a:r>
              <a:rPr lang="en-US" sz="3600" b="1" dirty="0" smtClean="0">
                <a:latin typeface="Preeti" pitchFamily="2" charset="0"/>
              </a:rPr>
              <a:t>/</a:t>
            </a:r>
            <a:r>
              <a:rPr lang="en-US" sz="3600" b="1" dirty="0" err="1" smtClean="0">
                <a:latin typeface="Preeti" pitchFamily="2" charset="0"/>
              </a:rPr>
              <a:t>efiff</a:t>
            </a:r>
            <a:r>
              <a:rPr lang="en-US" sz="3600" b="1" dirty="0" smtClean="0">
                <a:latin typeface="Preeti" pitchFamily="2" charset="0"/>
              </a:rPr>
              <a:t> -</a:t>
            </a:r>
            <a:r>
              <a:rPr lang="en-US" sz="3600" b="1" dirty="0" smtClean="0"/>
              <a:t>Definition of Epidemiology)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763000" cy="53340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err="1" smtClean="0">
                <a:latin typeface="Preeti" pitchFamily="2" charset="0"/>
              </a:rPr>
              <a:t>ædfxfdf</a:t>
            </a:r>
            <a:r>
              <a:rPr lang="en-US" dirty="0" smtClean="0">
                <a:latin typeface="Preeti" pitchFamily="2" charset="0"/>
              </a:rPr>
              <a:t>/L lj1fg 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L;Fu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Dks</a:t>
            </a:r>
            <a:r>
              <a:rPr lang="en-US" dirty="0" smtClean="0">
                <a:latin typeface="Preeti" pitchFamily="2" charset="0"/>
              </a:rPr>
              <a:t>{ /</a:t>
            </a:r>
            <a:r>
              <a:rPr lang="en-US" dirty="0" err="1" smtClean="0">
                <a:latin typeface="Preeti" pitchFamily="2" charset="0"/>
              </a:rPr>
              <a:t>fVg</a:t>
            </a:r>
            <a:r>
              <a:rPr lang="en-US" dirty="0" smtClean="0">
                <a:latin typeface="Preeti" pitchFamily="2" charset="0"/>
              </a:rPr>
              <a:t>] lrlsT;flj1fgsf] </a:t>
            </a:r>
            <a:r>
              <a:rPr lang="en-US" dirty="0" err="1" smtClean="0">
                <a:latin typeface="Preeti" pitchFamily="2" charset="0"/>
              </a:rPr>
              <a:t>zfvf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xfÆ</a:t>
            </a:r>
            <a:r>
              <a:rPr lang="en-US" dirty="0" smtClean="0">
                <a:latin typeface="Preeti" pitchFamily="2" charset="0"/>
              </a:rPr>
              <a:t>] – </a:t>
            </a:r>
            <a:r>
              <a:rPr lang="en-US" b="1" dirty="0" err="1" smtClean="0">
                <a:latin typeface="Preeti" pitchFamily="2" charset="0"/>
              </a:rPr>
              <a:t>kfls</a:t>
            </a:r>
            <a:r>
              <a:rPr lang="en-US" b="1" dirty="0" smtClean="0">
                <a:latin typeface="Preeti" pitchFamily="2" charset="0"/>
              </a:rPr>
              <a:t>{g  </a:t>
            </a:r>
            <a:r>
              <a:rPr lang="en-US" b="1" dirty="0" smtClean="0"/>
              <a:t>(</a:t>
            </a:r>
            <a:r>
              <a:rPr lang="en-US" dirty="0" smtClean="0"/>
              <a:t>Epidemiology is that branch of medical science which treats of epidemics. – </a:t>
            </a:r>
            <a:r>
              <a:rPr lang="en-US" dirty="0" err="1" smtClean="0"/>
              <a:t>Parkin</a:t>
            </a:r>
            <a:r>
              <a:rPr lang="en-US" dirty="0" smtClean="0"/>
              <a:t>, 1973</a:t>
            </a:r>
          </a:p>
          <a:p>
            <a:pPr lvl="0"/>
            <a:r>
              <a:rPr lang="en-US" b="1" dirty="0" err="1" smtClean="0">
                <a:latin typeface="Preeti" pitchFamily="2" charset="0"/>
              </a:rPr>
              <a:t>æ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/L lj1fg ;?</a:t>
            </a:r>
            <a:r>
              <a:rPr lang="en-US" dirty="0" err="1" smtClean="0">
                <a:latin typeface="Preeti" pitchFamily="2" charset="0"/>
              </a:rPr>
              <a:t>jf</a:t>
            </a:r>
            <a:r>
              <a:rPr lang="en-US" dirty="0" smtClean="0">
                <a:latin typeface="Preeti" pitchFamily="2" charset="0"/>
              </a:rPr>
              <a:t> 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ultljlwaf</a:t>
            </a:r>
            <a:r>
              <a:rPr lang="en-US" dirty="0" smtClean="0">
                <a:latin typeface="Preeti" pitchFamily="2" charset="0"/>
              </a:rPr>
              <a:t>/] </a:t>
            </a:r>
            <a:r>
              <a:rPr lang="en-US" dirty="0" err="1" smtClean="0">
                <a:latin typeface="Preeti" pitchFamily="2" charset="0"/>
              </a:rPr>
              <a:t>hfgsf</a:t>
            </a:r>
            <a:r>
              <a:rPr lang="en-US" dirty="0" smtClean="0">
                <a:latin typeface="Preeti" pitchFamily="2" charset="0"/>
              </a:rPr>
              <a:t>/L /</a:t>
            </a:r>
            <a:r>
              <a:rPr lang="en-US" dirty="0" err="1" smtClean="0">
                <a:latin typeface="Preeti" pitchFamily="2" charset="0"/>
              </a:rPr>
              <a:t>fVg</a:t>
            </a:r>
            <a:r>
              <a:rPr lang="en-US" dirty="0" smtClean="0">
                <a:latin typeface="Preeti" pitchFamily="2" charset="0"/>
              </a:rPr>
              <a:t>] lj1fg </a:t>
            </a:r>
            <a:r>
              <a:rPr lang="en-US" dirty="0" err="1" smtClean="0">
                <a:latin typeface="Preeti" pitchFamily="2" charset="0"/>
              </a:rPr>
              <a:t>xf</a:t>
            </a:r>
            <a:r>
              <a:rPr lang="en-US" dirty="0" smtClean="0">
                <a:latin typeface="Preeti" pitchFamily="2" charset="0"/>
              </a:rPr>
              <a:t>]Æ –</a:t>
            </a:r>
            <a:r>
              <a:rPr lang="en-US" b="1" dirty="0" smtClean="0">
                <a:latin typeface="Preeti" pitchFamily="2" charset="0"/>
              </a:rPr>
              <a:t>k|mf:6 </a:t>
            </a:r>
            <a:r>
              <a:rPr lang="en-US" b="1" dirty="0" smtClean="0"/>
              <a:t>(</a:t>
            </a:r>
            <a:r>
              <a:rPr lang="en-US" dirty="0" smtClean="0"/>
              <a:t>Epidemiology is the science of mass phenomena of infectious disease. – Frost,1927</a:t>
            </a:r>
          </a:p>
          <a:p>
            <a:pPr lvl="0"/>
            <a:r>
              <a:rPr lang="en-US" dirty="0" smtClean="0">
                <a:latin typeface="Preeti" pitchFamily="2" charset="0"/>
              </a:rPr>
              <a:t>æ/f]u </a:t>
            </a:r>
            <a:r>
              <a:rPr lang="en-US" dirty="0" err="1" smtClean="0">
                <a:latin typeface="Preeti" pitchFamily="2" charset="0"/>
              </a:rPr>
              <a:t>cfj</a:t>
            </a:r>
            <a:r>
              <a:rPr lang="en-US" dirty="0" smtClean="0">
                <a:latin typeface="Preeti" pitchFamily="2" charset="0"/>
              </a:rPr>
              <a:t>[</a:t>
            </a:r>
            <a:r>
              <a:rPr lang="en-US" dirty="0" err="1" smtClean="0">
                <a:latin typeface="Preeti" pitchFamily="2" charset="0"/>
              </a:rPr>
              <a:t>lQsf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cWoog</a:t>
            </a:r>
            <a:r>
              <a:rPr lang="en-US" dirty="0" smtClean="0">
                <a:latin typeface="Preeti" pitchFamily="2" charset="0"/>
              </a:rPr>
              <a:t>, 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ljt</a:t>
            </a:r>
            <a:r>
              <a:rPr lang="en-US" dirty="0" smtClean="0">
                <a:latin typeface="Preeti" pitchFamily="2" charset="0"/>
              </a:rPr>
              <a:t>/0f / 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lgwf</a:t>
            </a:r>
            <a:r>
              <a:rPr lang="en-US" dirty="0" smtClean="0">
                <a:latin typeface="Preeti" pitchFamily="2" charset="0"/>
              </a:rPr>
              <a:t>{/0f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]{ 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/s </a:t>
            </a:r>
            <a:r>
              <a:rPr lang="en-US" dirty="0" err="1" smtClean="0">
                <a:latin typeface="Preeti" pitchFamily="2" charset="0"/>
              </a:rPr>
              <a:t>tTjsf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cWoog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]{ </a:t>
            </a:r>
            <a:r>
              <a:rPr lang="en-US" dirty="0" err="1" smtClean="0">
                <a:latin typeface="Preeti" pitchFamily="2" charset="0"/>
              </a:rPr>
              <a:t>zf:q</a:t>
            </a:r>
            <a:r>
              <a:rPr lang="en-US" dirty="0" smtClean="0">
                <a:latin typeface="Preeti" pitchFamily="2" charset="0"/>
              </a:rPr>
              <a:t> g} </a:t>
            </a:r>
            <a:r>
              <a:rPr lang="en-US" dirty="0" err="1" smtClean="0">
                <a:latin typeface="Preeti" pitchFamily="2" charset="0"/>
              </a:rPr>
              <a:t>dxfdf</a:t>
            </a:r>
            <a:r>
              <a:rPr lang="en-US" dirty="0" smtClean="0">
                <a:latin typeface="Preeti" pitchFamily="2" charset="0"/>
              </a:rPr>
              <a:t>/L lj1fg </a:t>
            </a:r>
            <a:r>
              <a:rPr lang="en-US" dirty="0" err="1" smtClean="0">
                <a:latin typeface="Preeti" pitchFamily="2" charset="0"/>
              </a:rPr>
              <a:t>xf</a:t>
            </a:r>
            <a:r>
              <a:rPr lang="en-US" dirty="0" smtClean="0">
                <a:latin typeface="Preeti" pitchFamily="2" charset="0"/>
              </a:rPr>
              <a:t>]</a:t>
            </a:r>
            <a:r>
              <a:rPr lang="en-US" b="1" dirty="0" smtClean="0">
                <a:latin typeface="Preeti" pitchFamily="2" charset="0"/>
              </a:rPr>
              <a:t>Æ – </a:t>
            </a:r>
            <a:r>
              <a:rPr lang="en-US" b="1" dirty="0" err="1" smtClean="0">
                <a:latin typeface="Preeti" pitchFamily="2" charset="0"/>
              </a:rPr>
              <a:t>cGt</a:t>
            </a:r>
            <a:r>
              <a:rPr lang="en-US" b="1" dirty="0" smtClean="0">
                <a:latin typeface="Preeti" pitchFamily="2" charset="0"/>
              </a:rPr>
              <a:t>/f{li6«o </a:t>
            </a:r>
            <a:r>
              <a:rPr lang="en-US" b="1" dirty="0" err="1" smtClean="0">
                <a:latin typeface="Preeti" pitchFamily="2" charset="0"/>
              </a:rPr>
              <a:t>dxfdf</a:t>
            </a:r>
            <a:r>
              <a:rPr lang="en-US" b="1" dirty="0" smtClean="0">
                <a:latin typeface="Preeti" pitchFamily="2" charset="0"/>
              </a:rPr>
              <a:t>/L lj1fg</a:t>
            </a:r>
            <a:r>
              <a:rPr lang="en-US" b="1" dirty="0" smtClean="0"/>
              <a:t> </a:t>
            </a:r>
            <a:r>
              <a:rPr lang="en-US" dirty="0" smtClean="0"/>
              <a:t>( The study of the frequency, distribution and determination of disease agent,</a:t>
            </a:r>
            <a:r>
              <a:rPr lang="en-US" b="1" dirty="0" smtClean="0"/>
              <a:t> - International Epidemiological Association</a:t>
            </a:r>
            <a:endParaRPr lang="en-US" dirty="0" smtClean="0"/>
          </a:p>
          <a:p>
            <a:pPr lvl="0"/>
            <a:r>
              <a:rPr lang="en-US" dirty="0" err="1" smtClean="0">
                <a:latin typeface="Preeti" pitchFamily="2" charset="0"/>
              </a:rPr>
              <a:t>Æof</a:t>
            </a:r>
            <a:r>
              <a:rPr lang="en-US" dirty="0" smtClean="0">
                <a:latin typeface="Preeti" pitchFamily="2" charset="0"/>
              </a:rPr>
              <a:t>] Pp6f ;g]{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g;g</a:t>
            </a:r>
            <a:r>
              <a:rPr lang="en-US" dirty="0" smtClean="0">
                <a:latin typeface="Preeti" pitchFamily="2" charset="0"/>
              </a:rPr>
              <a:t>]{ 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k|fs</a:t>
            </a:r>
            <a:r>
              <a:rPr lang="en-US" dirty="0" smtClean="0">
                <a:latin typeface="Preeti" pitchFamily="2" charset="0"/>
              </a:rPr>
              <a:t>[</a:t>
            </a:r>
            <a:r>
              <a:rPr lang="en-US" dirty="0" err="1" smtClean="0">
                <a:latin typeface="Preeti" pitchFamily="2" charset="0"/>
              </a:rPr>
              <a:t>lts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Oltxf;sf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cWoog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]{ lj1fg </a:t>
            </a:r>
            <a:r>
              <a:rPr lang="en-US" dirty="0" err="1" smtClean="0">
                <a:latin typeface="Preeti" pitchFamily="2" charset="0"/>
              </a:rPr>
              <a:t>xf</a:t>
            </a:r>
            <a:r>
              <a:rPr lang="en-US" dirty="0" smtClean="0">
                <a:latin typeface="Preeti" pitchFamily="2" charset="0"/>
              </a:rPr>
              <a:t>]æ</a:t>
            </a:r>
            <a:r>
              <a:rPr lang="en-US" b="1" dirty="0" smtClean="0">
                <a:latin typeface="Preeti" pitchFamily="2" charset="0"/>
              </a:rPr>
              <a:t>– </a:t>
            </a:r>
            <a:r>
              <a:rPr lang="en-US" b="1" dirty="0" err="1" smtClean="0">
                <a:latin typeface="Preeti" pitchFamily="2" charset="0"/>
              </a:rPr>
              <a:t>cfw'lgs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lrlsT;sx</a:t>
            </a:r>
            <a:r>
              <a:rPr lang="en-US" b="1" dirty="0" smtClean="0">
                <a:latin typeface="Preeti" pitchFamily="2" charset="0"/>
              </a:rPr>
              <a:t>¿</a:t>
            </a:r>
            <a:endParaRPr lang="en-US" dirty="0" smtClean="0">
              <a:latin typeface="Preeti" pitchFamily="2" charset="0"/>
            </a:endParaRPr>
          </a:p>
          <a:p>
            <a:pPr lvl="0"/>
            <a:r>
              <a:rPr lang="en-US" b="1" dirty="0" smtClean="0"/>
              <a:t> </a:t>
            </a:r>
            <a:r>
              <a:rPr lang="en-US" dirty="0" smtClean="0"/>
              <a:t>( It is a science of the study of natural history of a disease, both communicable and non-communicable. </a:t>
            </a:r>
            <a:r>
              <a:rPr lang="en-US" b="1" dirty="0" smtClean="0"/>
              <a:t>– Modern Physicians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7000"/>
          </a:xfrm>
        </p:spPr>
        <p:txBody>
          <a:bodyPr>
            <a:normAutofit lnSpcReduction="1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tabLst>
                <a:tab pos="2971800" algn="ctr"/>
              </a:tabLst>
            </a:pP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@=</a:t>
            </a:r>
            <a:r>
              <a:rPr lang="en-US" sz="36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ef</a:t>
            </a: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}</a:t>
            </a:r>
            <a:r>
              <a:rPr lang="en-US" sz="36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lts</a:t>
            </a: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ljlwx</a:t>
            </a: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? </a:t>
            </a:r>
            <a:r>
              <a:rPr lang="en-US" sz="3600" b="1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Physical Method: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sG8d </a:t>
            </a:r>
            <a:r>
              <a:rPr lang="en-US" i="1" dirty="0">
                <a:ea typeface="Calibri" pitchFamily="34" charset="0"/>
                <a:cs typeface="Calibri" pitchFamily="34" charset="0"/>
              </a:rPr>
              <a:t>Condom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dlxnf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sG8d </a:t>
            </a:r>
            <a:r>
              <a:rPr lang="en-US" i="1" dirty="0">
                <a:ea typeface="Calibri" pitchFamily="34" charset="0"/>
                <a:cs typeface="Calibri" pitchFamily="34" charset="0"/>
              </a:rPr>
              <a:t>Female Condom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8fok|mfd </a:t>
            </a:r>
            <a:r>
              <a:rPr lang="en-US" dirty="0">
                <a:ea typeface="Calibri" pitchFamily="34" charset="0"/>
                <a:cs typeface="Calibri" pitchFamily="34" charset="0"/>
              </a:rPr>
              <a:t>Diaphragm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2971800" algn="ctr"/>
              </a:tabLst>
            </a:pP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#= /</a:t>
            </a:r>
            <a:r>
              <a:rPr lang="en-US" sz="36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f;folgs</a:t>
            </a: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ljlwx</a:t>
            </a: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? </a:t>
            </a:r>
            <a:r>
              <a:rPr lang="en-US" sz="3600" b="1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Chemical Methods:</a:t>
            </a:r>
            <a:endParaRPr lang="en-US" sz="1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kmf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]d 6ofan]6 </a:t>
            </a:r>
            <a:r>
              <a:rPr lang="en-US" i="1" dirty="0">
                <a:ea typeface="Calibri" pitchFamily="34" charset="0"/>
                <a:cs typeface="Calibri" pitchFamily="34" charset="0"/>
              </a:rPr>
              <a:t>Foam Tablets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vfg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]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rSsL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lkN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; </a:t>
            </a:r>
            <a:r>
              <a:rPr lang="en-US" i="1" dirty="0">
                <a:ea typeface="Calibri" pitchFamily="34" charset="0"/>
                <a:cs typeface="Calibri" pitchFamily="34" charset="0"/>
              </a:rPr>
              <a:t>Oral Pills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cfsl:ds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ue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{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lg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/f]w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vfg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]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rSsL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lkN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;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Osf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]g </a:t>
            </a:r>
            <a:r>
              <a:rPr lang="en-US" i="1" dirty="0">
                <a:ea typeface="Calibri" pitchFamily="34" charset="0"/>
                <a:cs typeface="Calibri" pitchFamily="34" charset="0"/>
              </a:rPr>
              <a:t>Econ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ue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{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lg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/f]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ws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;'O{ </a:t>
            </a:r>
            <a:r>
              <a:rPr lang="en-US" i="1" dirty="0">
                <a:ea typeface="Calibri" pitchFamily="34" charset="0"/>
                <a:cs typeface="Calibri" pitchFamily="34" charset="0"/>
              </a:rPr>
              <a:t>Injectable Contraceptive:</a:t>
            </a:r>
            <a:endParaRPr lang="en-US" sz="12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!= l8kf]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k|f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]e]/f ÷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tLg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dlxg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] ;'O{ </a:t>
            </a:r>
            <a:r>
              <a:rPr lang="en-US" dirty="0" err="1">
                <a:ea typeface="Calibri" pitchFamily="34" charset="0"/>
                <a:cs typeface="Calibri" pitchFamily="34" charset="0"/>
              </a:rPr>
              <a:t>Depo</a:t>
            </a:r>
            <a:r>
              <a:rPr lang="en-US" dirty="0">
                <a:ea typeface="Calibri" pitchFamily="34" charset="0"/>
                <a:cs typeface="Calibri" pitchFamily="34" charset="0"/>
              </a:rPr>
              <a:t> Provera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@= g/KnfG6 </a:t>
            </a:r>
            <a:r>
              <a:rPr lang="en-US" i="1" dirty="0">
                <a:ea typeface="Calibri" pitchFamily="34" charset="0"/>
                <a:cs typeface="Calibri" pitchFamily="34" charset="0"/>
              </a:rPr>
              <a:t>Norplant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2971800" algn="ctr"/>
              </a:tabLst>
            </a:pP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$= </a:t>
            </a:r>
            <a:r>
              <a:rPr lang="en-US" sz="36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ue</a:t>
            </a: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{</a:t>
            </a:r>
            <a:r>
              <a:rPr lang="en-US" sz="36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zo</a:t>
            </a: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leq</a:t>
            </a: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xfNg</a:t>
            </a: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] ;</a:t>
            </a:r>
            <a:r>
              <a:rPr lang="en-US" sz="36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fwg</a:t>
            </a:r>
            <a:r>
              <a:rPr lang="en-US" sz="36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sz="3600" b="1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Intra Uterine Devices</a:t>
            </a:r>
            <a:endParaRPr lang="en-US" sz="1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cfO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{= o"= 8L=  </a:t>
            </a:r>
            <a:r>
              <a:rPr lang="en-US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sk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/ l6 </a:t>
            </a:r>
            <a:r>
              <a:rPr lang="en-US" i="1" dirty="0">
                <a:ea typeface="Calibri" pitchFamily="34" charset="0"/>
                <a:cs typeface="Calibri" pitchFamily="34" charset="0"/>
              </a:rPr>
              <a:t>(I U D )  Copper T</a:t>
            </a:r>
            <a:r>
              <a:rPr lang="en-US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+mj-lt"/>
                <a:ea typeface="Calibri" pitchFamily="34" charset="0"/>
                <a:cs typeface="Calibri" pitchFamily="34" charset="0"/>
              </a:rPr>
              <a:t>page 2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2971800" algn="ctr"/>
              </a:tabLst>
            </a:pP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172200"/>
          </a:xfrm>
        </p:spPr>
        <p:txBody>
          <a:bodyPr>
            <a:no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tabLst>
                <a:tab pos="2971800" algn="ctr"/>
              </a:tabLst>
            </a:pPr>
            <a:r>
              <a:rPr lang="en-US" sz="54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ue</a:t>
            </a:r>
            <a:r>
              <a:rPr lang="en-US" sz="54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{</a:t>
            </a:r>
            <a:r>
              <a:rPr lang="en-US" sz="54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lg</a:t>
            </a:r>
            <a:r>
              <a:rPr lang="en-US" sz="54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/f]</a:t>
            </a:r>
            <a:r>
              <a:rPr lang="en-US" sz="54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wsf</a:t>
            </a:r>
            <a:r>
              <a:rPr lang="en-US" sz="54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] :</a:t>
            </a:r>
            <a:r>
              <a:rPr lang="en-US" sz="54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yfoL</a:t>
            </a:r>
            <a:r>
              <a:rPr lang="en-US" sz="54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 ;</a:t>
            </a:r>
            <a:r>
              <a:rPr lang="en-US" sz="5400" b="1" i="1" dirty="0" err="1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fwg</a:t>
            </a:r>
            <a:r>
              <a:rPr lang="en-US" sz="54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Permanent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tabLst>
                <a:tab pos="2971800" algn="ctr"/>
              </a:tabLst>
            </a:pPr>
            <a:r>
              <a:rPr lang="en-US" sz="5400" b="1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Methods of </a:t>
            </a:r>
            <a:r>
              <a:rPr lang="en-US" sz="5400" b="1" i="1" dirty="0" err="1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Contraaceptive</a:t>
            </a:r>
            <a:r>
              <a:rPr lang="en-US" sz="5400" b="1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endParaRPr lang="en-US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5400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Eof</a:t>
            </a: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;]S6f]</a:t>
            </a:r>
            <a:r>
              <a:rPr lang="en-US" sz="5400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dL</a:t>
            </a: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5400" i="1" dirty="0">
                <a:ea typeface="Calibri" pitchFamily="34" charset="0"/>
                <a:cs typeface="Calibri" pitchFamily="34" charset="0"/>
              </a:rPr>
              <a:t>Vasectomy</a:t>
            </a: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5400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Nofk|f</a:t>
            </a: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]:</a:t>
            </a:r>
            <a:r>
              <a:rPr lang="en-US" sz="5400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sf</a:t>
            </a: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]</a:t>
            </a:r>
            <a:r>
              <a:rPr lang="en-US" sz="5400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kL</a:t>
            </a: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5400" i="1" dirty="0" err="1">
                <a:ea typeface="Calibri" pitchFamily="34" charset="0"/>
                <a:cs typeface="Calibri" pitchFamily="34" charset="0"/>
              </a:rPr>
              <a:t>Laproscopy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</a:tabLst>
            </a:pP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5400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ldgL</a:t>
            </a: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5400" dirty="0" err="1">
                <a:latin typeface="Preeti" pitchFamily="2" charset="0"/>
                <a:ea typeface="Calibri" pitchFamily="34" charset="0"/>
                <a:cs typeface="Calibri" pitchFamily="34" charset="0"/>
              </a:rPr>
              <a:t>Nofk</a:t>
            </a:r>
            <a:r>
              <a:rPr lang="en-US" sz="5400" dirty="0">
                <a:latin typeface="Preet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5400" dirty="0">
                <a:ea typeface="Calibri" pitchFamily="34" charset="0"/>
                <a:cs typeface="Calibri" pitchFamily="34" charset="0"/>
              </a:rPr>
              <a:t>Mini </a:t>
            </a:r>
            <a:r>
              <a:rPr lang="en-US" sz="5400" dirty="0" smtClean="0">
                <a:ea typeface="Calibri" pitchFamily="34" charset="0"/>
                <a:cs typeface="Calibri" pitchFamily="34" charset="0"/>
              </a:rPr>
              <a:t>Lap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2971800" algn="ctr"/>
              </a:tabLst>
            </a:pPr>
            <a:r>
              <a:rPr lang="en-US" sz="5400" smtClean="0">
                <a:latin typeface="Arial" pitchFamily="34" charset="0"/>
                <a:cs typeface="Calibri" pitchFamily="34" charset="0"/>
              </a:rPr>
              <a:t>Page 3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</a:rPr>
              <a:t>;+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</a:rPr>
              <a:t>oldttf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</a:rPr>
              <a:t>jf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</a:rPr>
              <a:t>a|Xdro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</a:rPr>
              <a:t>{ </a:t>
            </a:r>
            <a:r>
              <a:rPr lang="en-US" sz="3600" b="1" dirty="0" err="1" smtClean="0">
                <a:solidFill>
                  <a:srgbClr val="FF0000"/>
                </a:solidFill>
                <a:latin typeface="Preeti" pitchFamily="2" charset="0"/>
              </a:rPr>
              <a:t>ljlw</a:t>
            </a:r>
            <a:r>
              <a:rPr lang="en-US" sz="3600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3600" b="1" smtClean="0">
                <a:solidFill>
                  <a:srgbClr val="FF0000"/>
                </a:solidFill>
                <a:latin typeface="+mn-lt"/>
              </a:rPr>
              <a:t>Abstinence Method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)</a:t>
            </a:r>
            <a:endParaRPr lang="en-US" sz="3600" b="1" dirty="0">
              <a:solidFill>
                <a:srgbClr val="FF0000"/>
              </a:solidFill>
              <a:latin typeface="Preeti" pitchFamily="2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1447800"/>
            <a:ext cx="6019799" cy="4571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: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tgkfg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nDAofpg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]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ljlw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(Prolonged Lactation Method)</a:t>
            </a:r>
            <a:endParaRPr lang="en-US" b="1" dirty="0">
              <a:solidFill>
                <a:srgbClr val="FF0000"/>
              </a:solidFill>
              <a:latin typeface="Preeti" pitchFamily="2" charset="0"/>
            </a:endParaRPr>
          </a:p>
        </p:txBody>
      </p:sp>
      <p:pic>
        <p:nvPicPr>
          <p:cNvPr id="20482" name="Picture 2" descr="C:\Users\hp\Desktop\baby-being-breast-fe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600200"/>
            <a:ext cx="8000999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lnË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lgsfNg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]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jf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afXo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d}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y'g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(Coitus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Interruptus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Method)</a:t>
            </a:r>
            <a:endParaRPr lang="en-US" b="1" dirty="0">
              <a:solidFill>
                <a:srgbClr val="FF0000"/>
              </a:solidFill>
              <a:latin typeface="Preeti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09800"/>
            <a:ext cx="6400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5Gb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ljlw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(Rhythm/Calendar Method)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1371600"/>
            <a:ext cx="67056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Aff;n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a8L 6]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Dk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/]r/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ljlw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(Basal Body Temperature Method)</a:t>
            </a:r>
            <a:endParaRPr lang="en-US" dirty="0"/>
          </a:p>
        </p:txBody>
      </p:sp>
      <p:pic>
        <p:nvPicPr>
          <p:cNvPr id="23554" name="Picture 2" descr="C:\Users\hp\Desktop\Basal-Body-Temperature-300x2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828800"/>
            <a:ext cx="71628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afOln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ª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ljlw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(Billing Method)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600200"/>
            <a:ext cx="71628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s08d </a:t>
            </a:r>
            <a:r>
              <a:rPr lang="en-US" b="1" dirty="0" smtClean="0">
                <a:solidFill>
                  <a:srgbClr val="FF0000"/>
                </a:solidFill>
              </a:rPr>
              <a:t>(Condom)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600200"/>
            <a:ext cx="69342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609600"/>
            <a:ext cx="6629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dirty="0" smtClean="0">
                <a:latin typeface="Preeti" pitchFamily="2" charset="0"/>
              </a:rPr>
              <a:t>		</a:t>
            </a:r>
            <a:r>
              <a:rPr lang="en-US" dirty="0" err="1" smtClean="0">
                <a:latin typeface="Preeti" pitchFamily="2" charset="0"/>
              </a:rPr>
              <a:t>dfly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pNn</a:t>
            </a:r>
            <a:r>
              <a:rPr lang="en-US" dirty="0" smtClean="0">
                <a:latin typeface="Preeti" pitchFamily="2" charset="0"/>
              </a:rPr>
              <a:t>]</a:t>
            </a:r>
            <a:r>
              <a:rPr lang="en-US" dirty="0" err="1" smtClean="0">
                <a:latin typeface="Preeti" pitchFamily="2" charset="0"/>
              </a:rPr>
              <a:t>lvt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kl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efiffnfO</a:t>
            </a:r>
            <a:r>
              <a:rPr lang="en-US" dirty="0" smtClean="0">
                <a:latin typeface="Preeti" pitchFamily="2" charset="0"/>
              </a:rPr>
              <a:t>{ x]bf{ ;a} Ps </a:t>
            </a:r>
            <a:r>
              <a:rPr lang="en-US" dirty="0" err="1" smtClean="0">
                <a:latin typeface="Preeti" pitchFamily="2" charset="0"/>
              </a:rPr>
              <a:t>cfk;df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DalGwt</a:t>
            </a:r>
            <a:r>
              <a:rPr lang="en-US" dirty="0" smtClean="0">
                <a:latin typeface="Preeti" pitchFamily="2" charset="0"/>
              </a:rPr>
              <a:t> b]lvG5g\ . </a:t>
            </a:r>
            <a:r>
              <a:rPr lang="en-US" dirty="0" err="1" smtClean="0">
                <a:latin typeface="Preeti" pitchFamily="2" charset="0"/>
              </a:rPr>
              <a:t>o;n</a:t>
            </a:r>
            <a:r>
              <a:rPr lang="en-US" dirty="0" smtClean="0">
                <a:latin typeface="Preeti" pitchFamily="2" charset="0"/>
              </a:rPr>
              <a:t>] ;'?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lbgx?df</a:t>
            </a:r>
            <a:r>
              <a:rPr lang="en-US" dirty="0" smtClean="0">
                <a:latin typeface="Preeti" pitchFamily="2" charset="0"/>
              </a:rPr>
              <a:t> 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cfj</a:t>
            </a:r>
            <a:r>
              <a:rPr lang="en-US" dirty="0" smtClean="0">
                <a:latin typeface="Preeti" pitchFamily="2" charset="0"/>
              </a:rPr>
              <a:t>[</a:t>
            </a:r>
            <a:r>
              <a:rPr lang="en-US" dirty="0" err="1" smtClean="0">
                <a:latin typeface="Preeti" pitchFamily="2" charset="0"/>
              </a:rPr>
              <a:t>lQ</a:t>
            </a:r>
            <a:r>
              <a:rPr lang="en-US" dirty="0" smtClean="0">
                <a:latin typeface="Preeti" pitchFamily="2" charset="0"/>
              </a:rPr>
              <a:t>, </a:t>
            </a:r>
            <a:r>
              <a:rPr lang="en-US" dirty="0" err="1" smtClean="0">
                <a:latin typeface="Preeti" pitchFamily="2" charset="0"/>
              </a:rPr>
              <a:t>ljj</a:t>
            </a:r>
            <a:r>
              <a:rPr lang="en-US" dirty="0" smtClean="0">
                <a:latin typeface="Preeti" pitchFamily="2" charset="0"/>
              </a:rPr>
              <a:t>/0f / /f]u </a:t>
            </a:r>
            <a:r>
              <a:rPr lang="en-US" dirty="0" err="1" smtClean="0">
                <a:latin typeface="Preeti" pitchFamily="2" charset="0"/>
              </a:rPr>
              <a:t>lgwf</a:t>
            </a:r>
            <a:r>
              <a:rPr lang="en-US" dirty="0" smtClean="0">
                <a:latin typeface="Preeti" pitchFamily="2" charset="0"/>
              </a:rPr>
              <a:t>{/0fsf ;</a:t>
            </a:r>
            <a:r>
              <a:rPr lang="en-US" dirty="0" err="1" smtClean="0">
                <a:latin typeface="Preeti" pitchFamily="2" charset="0"/>
              </a:rPr>
              <a:t>DaGwdf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cWoog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uYof</a:t>
            </a:r>
            <a:r>
              <a:rPr lang="en-US" dirty="0" smtClean="0">
                <a:latin typeface="Preeti" pitchFamily="2" charset="0"/>
              </a:rPr>
              <a:t>]{ . </a:t>
            </a:r>
            <a:r>
              <a:rPr lang="en-US" dirty="0" err="1" smtClean="0">
                <a:latin typeface="Preeti" pitchFamily="2" charset="0"/>
              </a:rPr>
              <a:t>clxn</a:t>
            </a:r>
            <a:r>
              <a:rPr lang="en-US" dirty="0" smtClean="0">
                <a:latin typeface="Preeti" pitchFamily="2" charset="0"/>
              </a:rPr>
              <a:t>] ;?</a:t>
            </a:r>
            <a:r>
              <a:rPr lang="en-US" dirty="0" err="1" smtClean="0">
                <a:latin typeface="Preeti" pitchFamily="2" charset="0"/>
              </a:rPr>
              <a:t>Jff</a:t>
            </a:r>
            <a:r>
              <a:rPr lang="en-US" dirty="0" smtClean="0">
                <a:latin typeface="Preeti" pitchFamily="2" charset="0"/>
              </a:rPr>
              <a:t> /f]u / </a:t>
            </a:r>
            <a:r>
              <a:rPr lang="en-US" dirty="0" err="1" smtClean="0">
                <a:latin typeface="Preeti" pitchFamily="2" charset="0"/>
              </a:rPr>
              <a:t>g;g</a:t>
            </a:r>
            <a:r>
              <a:rPr lang="en-US" dirty="0" smtClean="0">
                <a:latin typeface="Preeti" pitchFamily="2" charset="0"/>
              </a:rPr>
              <a:t>]{ /f]</a:t>
            </a:r>
            <a:r>
              <a:rPr lang="en-US" dirty="0" err="1" smtClean="0">
                <a:latin typeface="Preeti" pitchFamily="2" charset="0"/>
              </a:rPr>
              <a:t>ux?sf</a:t>
            </a:r>
            <a:r>
              <a:rPr lang="en-US" dirty="0" smtClean="0">
                <a:latin typeface="Preeti" pitchFamily="2" charset="0"/>
              </a:rPr>
              <a:t> ;Dk"0f{ </a:t>
            </a:r>
            <a:r>
              <a:rPr lang="en-US" dirty="0" err="1" smtClean="0">
                <a:latin typeface="Preeti" pitchFamily="2" charset="0"/>
              </a:rPr>
              <a:t>cj:yf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dfgj</a:t>
            </a:r>
            <a:r>
              <a:rPr lang="en-US" dirty="0" smtClean="0">
                <a:latin typeface="Preeti" pitchFamily="2" charset="0"/>
              </a:rPr>
              <a:t> hg;ª</a:t>
            </a:r>
            <a:r>
              <a:rPr lang="en-US" dirty="0" err="1" smtClean="0">
                <a:latin typeface="Preeti" pitchFamily="2" charset="0"/>
              </a:rPr>
              <a:t>Vofdf</a:t>
            </a:r>
            <a:r>
              <a:rPr lang="en-US" dirty="0" smtClean="0">
                <a:latin typeface="Preeti" pitchFamily="2" charset="0"/>
              </a:rPr>
              <a:t> 36\g] 36gf ;a}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 ;</a:t>
            </a:r>
            <a:r>
              <a:rPr lang="en-US" dirty="0" err="1" smtClean="0">
                <a:latin typeface="Preeti" pitchFamily="2" charset="0"/>
              </a:rPr>
              <a:t>DaGwdf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cWoog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ub</a:t>
            </a:r>
            <a:r>
              <a:rPr lang="en-US" dirty="0" smtClean="0">
                <a:latin typeface="Preeti" pitchFamily="2" charset="0"/>
              </a:rPr>
              <a:t>{5 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p\Desktop\800w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3058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dlxnf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s08d </a:t>
            </a:r>
            <a:r>
              <a:rPr lang="en-US" b="1" dirty="0" smtClean="0">
                <a:solidFill>
                  <a:srgbClr val="FF0000"/>
                </a:solidFill>
              </a:rPr>
              <a:t>(Female Condom)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1600200"/>
            <a:ext cx="63246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19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8fok|mfd</a:t>
            </a:r>
            <a:r>
              <a:rPr lang="en-US" b="1" dirty="0" smtClean="0">
                <a:solidFill>
                  <a:srgbClr val="FF0000"/>
                </a:solidFill>
              </a:rPr>
              <a:t>(Diaphragm)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447800"/>
            <a:ext cx="8229600" cy="5181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15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868362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kmf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]d 6\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ofan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]6 </a:t>
            </a:r>
            <a:r>
              <a:rPr lang="en-US" b="1" dirty="0" smtClean="0">
                <a:solidFill>
                  <a:srgbClr val="FF0000"/>
                </a:solidFill>
              </a:rPr>
              <a:t>(Foam Tablets)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5400" y="1371600"/>
            <a:ext cx="64008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792162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vfg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]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rSsL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lkN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; </a:t>
            </a:r>
            <a:r>
              <a:rPr lang="en-US" b="1" dirty="0" smtClean="0">
                <a:solidFill>
                  <a:srgbClr val="FF0000"/>
                </a:solidFill>
              </a:rPr>
              <a:t>(Oral Pills)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371600"/>
            <a:ext cx="8229600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cfsl:ds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ue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{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lg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/f]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ws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vfg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]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rSsL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lkN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; </a:t>
            </a:r>
            <a:r>
              <a:rPr lang="en-US" b="1" dirty="0" smtClean="0">
                <a:solidFill>
                  <a:srgbClr val="FF0000"/>
                </a:solidFill>
              </a:rPr>
              <a:t>(Emergency </a:t>
            </a:r>
            <a:r>
              <a:rPr lang="en-US" b="1" dirty="0" err="1" smtClean="0">
                <a:solidFill>
                  <a:srgbClr val="FF0000"/>
                </a:solidFill>
              </a:rPr>
              <a:t>Contracepetive</a:t>
            </a:r>
            <a:r>
              <a:rPr lang="en-US" b="1" dirty="0" smtClean="0">
                <a:solidFill>
                  <a:srgbClr val="FF0000"/>
                </a:solidFill>
              </a:rPr>
              <a:t> Pill) 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1939130"/>
            <a:ext cx="6324599" cy="44616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l8kf]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k|f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]e]/f ÷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tLg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dlxg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] ;'O{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</a:rPr>
              <a:t>Depo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Provera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1" y="1219200"/>
            <a:ext cx="80772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g/KnfG6  </a:t>
            </a:r>
            <a:r>
              <a:rPr lang="en-US" b="1" dirty="0" smtClean="0">
                <a:solidFill>
                  <a:srgbClr val="FF0000"/>
                </a:solidFill>
              </a:rPr>
              <a:t>(Norplant)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371600"/>
            <a:ext cx="73152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sk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/ 6L ÷ 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cfO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{=o" =8L= </a:t>
            </a:r>
            <a:r>
              <a:rPr lang="en-US" b="1" dirty="0" smtClean="0">
                <a:solidFill>
                  <a:srgbClr val="FF0000"/>
                </a:solidFill>
              </a:rPr>
              <a:t>(Copper T / Intra Uterine Devices)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600200"/>
            <a:ext cx="69342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388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Aims of Epidemiology: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en-US" dirty="0" smtClean="0">
                <a:latin typeface="Preeti" pitchFamily="2" charset="0"/>
              </a:rPr>
              <a:t>!= :</a:t>
            </a:r>
            <a:r>
              <a:rPr lang="en-US" dirty="0" err="1" smtClean="0">
                <a:latin typeface="Preeti" pitchFamily="2" charset="0"/>
              </a:rPr>
              <a:t>jj:Yo</a:t>
            </a:r>
            <a:r>
              <a:rPr lang="en-US" dirty="0" smtClean="0">
                <a:latin typeface="Preeti" pitchFamily="2" charset="0"/>
              </a:rPr>
              <a:t> / 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 ;d:ofx?sf] </a:t>
            </a:r>
            <a:r>
              <a:rPr lang="en-US" dirty="0" err="1" smtClean="0">
                <a:latin typeface="Preeti" pitchFamily="2" charset="0"/>
              </a:rPr>
              <a:t>ljt</a:t>
            </a:r>
            <a:r>
              <a:rPr lang="en-US" dirty="0" smtClean="0">
                <a:latin typeface="Preeti" pitchFamily="2" charset="0"/>
              </a:rPr>
              <a:t>/0f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kl</a:t>
            </a:r>
            <a:r>
              <a:rPr lang="en-US" dirty="0" smtClean="0">
                <a:latin typeface="Preeti" pitchFamily="2" charset="0"/>
              </a:rPr>
              <a:t>/df0fsf] j0f{g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'{ </a:t>
            </a:r>
            <a:r>
              <a:rPr lang="en-US" dirty="0" smtClean="0"/>
              <a:t>.</a:t>
            </a:r>
          </a:p>
          <a:p>
            <a:pPr algn="just">
              <a:buNone/>
            </a:pPr>
            <a:r>
              <a:rPr lang="en-US" dirty="0" smtClean="0"/>
              <a:t>    To describe the distribution and magnitude of health and disease problems.</a:t>
            </a:r>
          </a:p>
          <a:p>
            <a:pPr algn="just">
              <a:buNone/>
            </a:pPr>
            <a:r>
              <a:rPr lang="en-US" dirty="0" smtClean="0">
                <a:latin typeface="Preeti" pitchFamily="2" charset="0"/>
              </a:rPr>
              <a:t>@=/f]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pTkfbgsf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qmddf</a:t>
            </a:r>
            <a:r>
              <a:rPr lang="en-US" dirty="0" smtClean="0">
                <a:latin typeface="Preeti" pitchFamily="2" charset="0"/>
              </a:rPr>
              <a:t>  /f]u </a:t>
            </a:r>
            <a:r>
              <a:rPr lang="en-US" dirty="0" err="1" smtClean="0">
                <a:latin typeface="Preeti" pitchFamily="2" charset="0"/>
              </a:rPr>
              <a:t>nfUg'sf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/s </a:t>
            </a:r>
            <a:r>
              <a:rPr lang="en-US" dirty="0" err="1" smtClean="0">
                <a:latin typeface="Preeti" pitchFamily="2" charset="0"/>
              </a:rPr>
              <a:t>tTjx</a:t>
            </a:r>
            <a:r>
              <a:rPr lang="en-US" dirty="0" smtClean="0">
                <a:latin typeface="Preeti" pitchFamily="2" charset="0"/>
              </a:rPr>
              <a:t>? </a:t>
            </a:r>
            <a:r>
              <a:rPr lang="en-US" dirty="0" err="1" smtClean="0">
                <a:latin typeface="Preeti" pitchFamily="2" charset="0"/>
              </a:rPr>
              <a:t>klxrfg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'{ .</a:t>
            </a:r>
          </a:p>
          <a:p>
            <a:pPr algn="just">
              <a:buNone/>
            </a:pPr>
            <a:r>
              <a:rPr lang="en-US" dirty="0" smtClean="0"/>
              <a:t>    To identify a etiological factors in the pathogenesis of disease.  </a:t>
            </a:r>
          </a:p>
          <a:p>
            <a:pPr algn="just">
              <a:buNone/>
            </a:pPr>
            <a:r>
              <a:rPr lang="en-US" dirty="0" smtClean="0">
                <a:latin typeface="Preeti" pitchFamily="2" charset="0"/>
              </a:rPr>
              <a:t>#= </a:t>
            </a:r>
            <a:r>
              <a:rPr lang="en-US" dirty="0" err="1" smtClean="0">
                <a:latin typeface="Preeti" pitchFamily="2" charset="0"/>
              </a:rPr>
              <a:t>s'g</a:t>
            </a:r>
            <a:r>
              <a:rPr lang="en-US" dirty="0" smtClean="0">
                <a:latin typeface="Preeti" pitchFamily="2" charset="0"/>
              </a:rPr>
              <a:t>} </a:t>
            </a:r>
            <a:r>
              <a:rPr lang="en-US" dirty="0" err="1" smtClean="0">
                <a:latin typeface="Preeti" pitchFamily="2" charset="0"/>
              </a:rPr>
              <a:t>klg</a:t>
            </a:r>
            <a:r>
              <a:rPr lang="en-US" dirty="0" smtClean="0">
                <a:latin typeface="Preeti" pitchFamily="2" charset="0"/>
              </a:rPr>
              <a:t> 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/f]</a:t>
            </a:r>
            <a:r>
              <a:rPr lang="en-US" dirty="0" err="1" smtClean="0">
                <a:latin typeface="Preeti" pitchFamily="2" charset="0"/>
              </a:rPr>
              <a:t>syfd</a:t>
            </a:r>
            <a:r>
              <a:rPr lang="en-US" dirty="0" smtClean="0">
                <a:latin typeface="Preeti" pitchFamily="2" charset="0"/>
              </a:rPr>
              <a:t>, lgoGq0f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pkrf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nflu</a:t>
            </a:r>
            <a:r>
              <a:rPr lang="en-US" dirty="0" smtClean="0">
                <a:latin typeface="Preeti" pitchFamily="2" charset="0"/>
              </a:rPr>
              <a:t> of]hg </a:t>
            </a:r>
            <a:r>
              <a:rPr lang="en-US" dirty="0" err="1" smtClean="0">
                <a:latin typeface="Preeti" pitchFamily="2" charset="0"/>
              </a:rPr>
              <a:t>sfof</a:t>
            </a:r>
            <a:r>
              <a:rPr lang="en-US" dirty="0" smtClean="0">
                <a:latin typeface="Preeti" pitchFamily="2" charset="0"/>
              </a:rPr>
              <a:t>{</a:t>
            </a:r>
            <a:r>
              <a:rPr lang="en-US" dirty="0" err="1" smtClean="0">
                <a:latin typeface="Preeti" pitchFamily="2" charset="0"/>
              </a:rPr>
              <a:t>Gjog</a:t>
            </a:r>
            <a:r>
              <a:rPr lang="en-US" dirty="0" smtClean="0">
                <a:latin typeface="Preeti" pitchFamily="2" charset="0"/>
              </a:rPr>
              <a:t> / </a:t>
            </a:r>
            <a:r>
              <a:rPr lang="en-US" dirty="0" err="1" smtClean="0">
                <a:latin typeface="Preeti" pitchFamily="2" charset="0"/>
              </a:rPr>
              <a:t>d"Nof</a:t>
            </a:r>
            <a:r>
              <a:rPr lang="en-US" dirty="0" smtClean="0">
                <a:latin typeface="Preeti" pitchFamily="2" charset="0"/>
              </a:rPr>
              <a:t>ª\</a:t>
            </a:r>
            <a:r>
              <a:rPr lang="en-US" dirty="0" err="1" smtClean="0">
                <a:latin typeface="Preeti" pitchFamily="2" charset="0"/>
              </a:rPr>
              <a:t>sg</a:t>
            </a:r>
            <a:r>
              <a:rPr lang="en-US" dirty="0" smtClean="0">
                <a:latin typeface="Preeti" pitchFamily="2" charset="0"/>
              </a:rPr>
              <a:t> ;]</a:t>
            </a:r>
            <a:r>
              <a:rPr lang="en-US" dirty="0" err="1" smtClean="0">
                <a:latin typeface="Preeti" pitchFamily="2" charset="0"/>
              </a:rPr>
              <a:t>jfsf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lgldQ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cfjZos</a:t>
            </a:r>
            <a:r>
              <a:rPr lang="en-US" dirty="0" smtClean="0">
                <a:latin typeface="Preeti" pitchFamily="2" charset="0"/>
              </a:rPr>
              <a:t> kg]{ </a:t>
            </a:r>
            <a:r>
              <a:rPr lang="en-US" dirty="0" err="1" smtClean="0">
                <a:latin typeface="Preeti" pitchFamily="2" charset="0"/>
              </a:rPr>
              <a:t>tYof</a:t>
            </a:r>
            <a:r>
              <a:rPr lang="en-US" dirty="0" smtClean="0">
                <a:latin typeface="Preeti" pitchFamily="2" charset="0"/>
              </a:rPr>
              <a:t>ª\s </a:t>
            </a:r>
            <a:r>
              <a:rPr lang="en-US" dirty="0" err="1" smtClean="0">
                <a:latin typeface="Preeti" pitchFamily="2" charset="0"/>
              </a:rPr>
              <a:t>pknAw</a:t>
            </a:r>
            <a:r>
              <a:rPr lang="en-US" dirty="0" smtClean="0">
                <a:latin typeface="Preeti" pitchFamily="2" charset="0"/>
              </a:rPr>
              <a:t> u/</a:t>
            </a:r>
            <a:r>
              <a:rPr lang="en-US" dirty="0" err="1" smtClean="0">
                <a:latin typeface="Preeti" pitchFamily="2" charset="0"/>
              </a:rPr>
              <a:t>fpg</a:t>
            </a:r>
            <a:r>
              <a:rPr lang="en-US" dirty="0" smtClean="0">
                <a:latin typeface="Preeti" pitchFamily="2" charset="0"/>
              </a:rPr>
              <a:t>' / </a:t>
            </a:r>
            <a:r>
              <a:rPr lang="en-US" dirty="0" err="1" smtClean="0">
                <a:latin typeface="Preeti" pitchFamily="2" charset="0"/>
              </a:rPr>
              <a:t>pQm</a:t>
            </a:r>
            <a:r>
              <a:rPr lang="en-US" dirty="0" smtClean="0">
                <a:latin typeface="Preeti" pitchFamily="2" charset="0"/>
              </a:rPr>
              <a:t> ;]</a:t>
            </a:r>
            <a:r>
              <a:rPr lang="en-US" dirty="0" err="1" smtClean="0">
                <a:latin typeface="Preeti" pitchFamily="2" charset="0"/>
              </a:rPr>
              <a:t>jfx?sf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nflu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ljleGg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k|fyldstfx</a:t>
            </a:r>
            <a:r>
              <a:rPr lang="en-US" dirty="0" smtClean="0">
                <a:latin typeface="Preeti" pitchFamily="2" charset="0"/>
              </a:rPr>
              <a:t>? </a:t>
            </a:r>
            <a:r>
              <a:rPr lang="en-US" dirty="0" err="1" smtClean="0">
                <a:latin typeface="Preeti" pitchFamily="2" charset="0"/>
              </a:rPr>
              <a:t>lgwf</a:t>
            </a:r>
            <a:r>
              <a:rPr lang="en-US" dirty="0" smtClean="0">
                <a:latin typeface="Preeti" pitchFamily="2" charset="0"/>
              </a:rPr>
              <a:t>{/0f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'{ . </a:t>
            </a:r>
            <a:r>
              <a:rPr lang="en-US" dirty="0" smtClean="0"/>
              <a:t>(To provide the data essential on the planning, implementation and evaluation of services for the prevention control and treatment of disease and to the setting up of priorities among those services.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914400"/>
            <a:ext cx="8046156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Eof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;]S6f]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dL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(Vasectomy)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1600200"/>
            <a:ext cx="624840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868362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Nofk|f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]: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sf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]</a:t>
            </a:r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kL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</a:rPr>
              <a:t>Laproscopy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447800"/>
            <a:ext cx="70104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91200" cy="56356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Preeti" pitchFamily="2" charset="0"/>
              </a:rPr>
              <a:t>ldlgNofk</a:t>
            </a:r>
            <a:r>
              <a:rPr lang="en-US" b="1" dirty="0" smtClean="0">
                <a:solidFill>
                  <a:srgbClr val="FF0000"/>
                </a:solidFill>
                <a:latin typeface="Preeti" pitchFamily="2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(Mini Lap)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447800"/>
            <a:ext cx="76200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914400"/>
            <a:ext cx="7543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ब्रह्मचर्य</a:t>
            </a:r>
            <a:r>
              <a:rPr lang="en-US" sz="2800" b="1" dirty="0"/>
              <a:t> </a:t>
            </a:r>
            <a:r>
              <a:rPr lang="en-US" sz="2800" b="1" dirty="0" err="1"/>
              <a:t>विधिका</a:t>
            </a:r>
            <a:r>
              <a:rPr lang="en-US" sz="2800" b="1" dirty="0"/>
              <a:t> </a:t>
            </a:r>
            <a:r>
              <a:rPr lang="en-US" sz="2800" b="1" dirty="0" err="1"/>
              <a:t>फाइदाहरू</a:t>
            </a:r>
            <a:r>
              <a:rPr lang="en-US" sz="2800" b="1" dirty="0"/>
              <a:t> (Advantages of Abstinence)</a:t>
            </a:r>
            <a:endParaRPr lang="en-US" sz="2800" dirty="0"/>
          </a:p>
          <a:p>
            <a:r>
              <a:rPr lang="en-US" sz="2800" dirty="0"/>
              <a:t>१. </a:t>
            </a:r>
            <a:r>
              <a:rPr lang="en-US" sz="2800" dirty="0" err="1"/>
              <a:t>यो</a:t>
            </a:r>
            <a:r>
              <a:rPr lang="en-US" sz="2800" dirty="0"/>
              <a:t> </a:t>
            </a:r>
            <a:r>
              <a:rPr lang="en-US" sz="2800" dirty="0" err="1"/>
              <a:t>विधि</a:t>
            </a:r>
            <a:r>
              <a:rPr lang="en-US" sz="2800" dirty="0"/>
              <a:t> </a:t>
            </a:r>
            <a:r>
              <a:rPr lang="en-US" sz="2800" dirty="0" err="1"/>
              <a:t>पूर्ण</a:t>
            </a:r>
            <a:r>
              <a:rPr lang="en-US" sz="2800" dirty="0"/>
              <a:t> </a:t>
            </a:r>
            <a:r>
              <a:rPr lang="en-US" sz="2800" dirty="0" err="1"/>
              <a:t>स्वानुशासित</a:t>
            </a:r>
            <a:r>
              <a:rPr lang="en-US" sz="2800" dirty="0"/>
              <a:t> </a:t>
            </a:r>
            <a:r>
              <a:rPr lang="en-US" sz="2800" dirty="0" err="1"/>
              <a:t>हुन्छ</a:t>
            </a:r>
            <a:r>
              <a:rPr lang="en-US" sz="2800" dirty="0"/>
              <a:t> ।</a:t>
            </a:r>
          </a:p>
          <a:p>
            <a:r>
              <a:rPr lang="en-US" sz="2800" dirty="0"/>
              <a:t>२. </a:t>
            </a:r>
            <a:r>
              <a:rPr lang="en-US" sz="2800" dirty="0" err="1"/>
              <a:t>यो</a:t>
            </a:r>
            <a:r>
              <a:rPr lang="en-US" sz="2800" dirty="0"/>
              <a:t> </a:t>
            </a:r>
            <a:r>
              <a:rPr lang="en-US" sz="2800" dirty="0" err="1"/>
              <a:t>विधि</a:t>
            </a:r>
            <a:r>
              <a:rPr lang="en-US" sz="2800" dirty="0"/>
              <a:t> </a:t>
            </a:r>
            <a:r>
              <a:rPr lang="en-US" sz="2800" dirty="0" err="1"/>
              <a:t>अपनाउँदा</a:t>
            </a:r>
            <a:r>
              <a:rPr lang="en-US" sz="2800" dirty="0"/>
              <a:t> </a:t>
            </a:r>
            <a:r>
              <a:rPr lang="en-US" sz="2800" dirty="0" err="1"/>
              <a:t>कुनै</a:t>
            </a:r>
            <a:r>
              <a:rPr lang="en-US" sz="2800" dirty="0"/>
              <a:t> </a:t>
            </a:r>
            <a:r>
              <a:rPr lang="en-US" sz="2800" dirty="0" err="1"/>
              <a:t>खर्च</a:t>
            </a:r>
            <a:r>
              <a:rPr lang="en-US" sz="2800" dirty="0"/>
              <a:t> </a:t>
            </a:r>
            <a:r>
              <a:rPr lang="en-US" sz="2800" dirty="0" err="1"/>
              <a:t>लाग्दैन</a:t>
            </a:r>
            <a:r>
              <a:rPr lang="en-US" sz="2800" dirty="0"/>
              <a:t> ।</a:t>
            </a:r>
          </a:p>
          <a:p>
            <a:r>
              <a:rPr lang="en-US" sz="2800" dirty="0"/>
              <a:t>३. </a:t>
            </a:r>
            <a:r>
              <a:rPr lang="en-US" sz="2800" dirty="0" err="1"/>
              <a:t>धार्मिक</a:t>
            </a:r>
            <a:r>
              <a:rPr lang="en-US" sz="2800" dirty="0"/>
              <a:t> </a:t>
            </a:r>
            <a:r>
              <a:rPr lang="en-US" sz="2800" dirty="0" err="1"/>
              <a:t>दृष्टिकोणले</a:t>
            </a:r>
            <a:r>
              <a:rPr lang="en-US" sz="2800" dirty="0"/>
              <a:t> </a:t>
            </a:r>
            <a:r>
              <a:rPr lang="en-US" sz="2800" dirty="0" err="1"/>
              <a:t>यो</a:t>
            </a:r>
            <a:r>
              <a:rPr lang="en-US" sz="2800" dirty="0"/>
              <a:t> </a:t>
            </a:r>
            <a:r>
              <a:rPr lang="en-US" sz="2800" dirty="0" err="1"/>
              <a:t>विधिलाई</a:t>
            </a:r>
            <a:r>
              <a:rPr lang="en-US" sz="2800" dirty="0"/>
              <a:t> </a:t>
            </a:r>
            <a:r>
              <a:rPr lang="en-US" sz="2800" dirty="0" err="1"/>
              <a:t>राम्रो</a:t>
            </a:r>
            <a:r>
              <a:rPr lang="en-US" sz="2800" dirty="0"/>
              <a:t> </a:t>
            </a:r>
            <a:r>
              <a:rPr lang="en-US" sz="2800" dirty="0" err="1"/>
              <a:t>मानिन्छ</a:t>
            </a:r>
            <a:r>
              <a:rPr lang="en-US" sz="2800" dirty="0"/>
              <a:t>।</a:t>
            </a:r>
          </a:p>
          <a:p>
            <a:r>
              <a:rPr lang="en-US" sz="2800" dirty="0"/>
              <a:t>४. </a:t>
            </a:r>
            <a:r>
              <a:rPr lang="en-US" sz="2800" dirty="0" err="1"/>
              <a:t>यो</a:t>
            </a:r>
            <a:r>
              <a:rPr lang="en-US" sz="2800" dirty="0"/>
              <a:t> </a:t>
            </a:r>
            <a:r>
              <a:rPr lang="en-US" sz="2800" dirty="0" err="1"/>
              <a:t>एउटा</a:t>
            </a:r>
            <a:r>
              <a:rPr lang="en-US" sz="2800" dirty="0"/>
              <a:t> </a:t>
            </a:r>
            <a:r>
              <a:rPr lang="en-US" sz="2800" dirty="0" err="1"/>
              <a:t>सरल</a:t>
            </a:r>
            <a:r>
              <a:rPr lang="en-US" sz="2800" dirty="0"/>
              <a:t> </a:t>
            </a:r>
            <a:r>
              <a:rPr lang="en-US" sz="2800" dirty="0" err="1"/>
              <a:t>विधि</a:t>
            </a:r>
            <a:r>
              <a:rPr lang="en-US" sz="2800" dirty="0"/>
              <a:t> </a:t>
            </a:r>
            <a:r>
              <a:rPr lang="en-US" sz="2800" dirty="0" err="1"/>
              <a:t>हो</a:t>
            </a:r>
            <a:r>
              <a:rPr lang="en-US" sz="2800" dirty="0"/>
              <a:t> ।</a:t>
            </a:r>
          </a:p>
          <a:p>
            <a:r>
              <a:rPr lang="en-US" sz="2800" dirty="0"/>
              <a:t>५. </a:t>
            </a:r>
            <a:r>
              <a:rPr lang="en-US" sz="2800" dirty="0" err="1"/>
              <a:t>यसवाट</a:t>
            </a:r>
            <a:r>
              <a:rPr lang="en-US" sz="2800" dirty="0"/>
              <a:t> </a:t>
            </a:r>
            <a:r>
              <a:rPr lang="en-US" sz="2800" dirty="0" err="1"/>
              <a:t>औषधिजन्य</a:t>
            </a:r>
            <a:r>
              <a:rPr lang="en-US" sz="2800" dirty="0"/>
              <a:t> </a:t>
            </a:r>
            <a:r>
              <a:rPr lang="en-US" sz="2800" dirty="0" err="1"/>
              <a:t>वा</a:t>
            </a:r>
            <a:r>
              <a:rPr lang="en-US" sz="2800" dirty="0"/>
              <a:t> </a:t>
            </a:r>
            <a:r>
              <a:rPr lang="en-US" sz="2800" dirty="0" err="1"/>
              <a:t>हर्मोनको</a:t>
            </a:r>
            <a:r>
              <a:rPr lang="en-US" sz="2800" dirty="0"/>
              <a:t> </a:t>
            </a:r>
            <a:r>
              <a:rPr lang="en-US" sz="2800" dirty="0" err="1"/>
              <a:t>प्रतिकूल</a:t>
            </a:r>
            <a:r>
              <a:rPr lang="en-US" sz="2800" dirty="0"/>
              <a:t> </a:t>
            </a:r>
            <a:r>
              <a:rPr lang="en-US" sz="2800" dirty="0" err="1"/>
              <a:t>असर</a:t>
            </a:r>
            <a:r>
              <a:rPr lang="en-US" sz="2800" dirty="0"/>
              <a:t> </a:t>
            </a:r>
            <a:r>
              <a:rPr lang="en-US" sz="2800" dirty="0" err="1"/>
              <a:t>हुँदैन</a:t>
            </a:r>
            <a:r>
              <a:rPr lang="en-US" sz="2800" dirty="0"/>
              <a:t> ।</a:t>
            </a:r>
          </a:p>
          <a:p>
            <a:pPr marL="0" indent="0">
              <a:buNone/>
            </a:pPr>
            <a:r>
              <a:rPr lang="en-US" sz="2800" b="1" dirty="0" err="1"/>
              <a:t>ब्रह्मचर्य</a:t>
            </a:r>
            <a:r>
              <a:rPr lang="en-US" sz="2800" b="1" dirty="0"/>
              <a:t> </a:t>
            </a:r>
            <a:r>
              <a:rPr lang="en-US" sz="2800" b="1" dirty="0" err="1"/>
              <a:t>विधिका</a:t>
            </a:r>
            <a:r>
              <a:rPr lang="en-US" sz="2800" b="1" dirty="0"/>
              <a:t> </a:t>
            </a:r>
            <a:r>
              <a:rPr lang="en-US" sz="2800" b="1" dirty="0" err="1"/>
              <a:t>बेफाइदाहरू</a:t>
            </a:r>
            <a:r>
              <a:rPr lang="en-US" sz="2800" b="1" dirty="0"/>
              <a:t> (Disadvantages of Abstinence Method)</a:t>
            </a:r>
            <a:endParaRPr lang="en-US" sz="2800" dirty="0"/>
          </a:p>
          <a:p>
            <a:r>
              <a:rPr lang="en-US" sz="2800" dirty="0"/>
              <a:t>१. </a:t>
            </a:r>
            <a:r>
              <a:rPr lang="en-US" sz="2800" dirty="0" err="1"/>
              <a:t>यो</a:t>
            </a:r>
            <a:r>
              <a:rPr lang="en-US" sz="2800" dirty="0"/>
              <a:t> </a:t>
            </a:r>
            <a:r>
              <a:rPr lang="en-US" sz="2800" dirty="0" err="1"/>
              <a:t>विधि</a:t>
            </a:r>
            <a:r>
              <a:rPr lang="en-US" sz="2800" dirty="0"/>
              <a:t> </a:t>
            </a:r>
            <a:r>
              <a:rPr lang="en-US" sz="2800" dirty="0" err="1"/>
              <a:t>अपनाउन</a:t>
            </a:r>
            <a:r>
              <a:rPr lang="en-US" sz="2800" dirty="0"/>
              <a:t> </a:t>
            </a:r>
            <a:r>
              <a:rPr lang="en-US" sz="2800" dirty="0" err="1"/>
              <a:t>कठिन</a:t>
            </a:r>
            <a:r>
              <a:rPr lang="en-US" sz="2800" dirty="0"/>
              <a:t> </a:t>
            </a:r>
            <a:r>
              <a:rPr lang="en-US" sz="2800" dirty="0" err="1"/>
              <a:t>हुन्छ</a:t>
            </a:r>
            <a:r>
              <a:rPr lang="en-US" sz="2800" dirty="0"/>
              <a:t>।</a:t>
            </a:r>
          </a:p>
          <a:p>
            <a:r>
              <a:rPr lang="en-US" sz="2800" dirty="0"/>
              <a:t>२. </a:t>
            </a:r>
            <a:r>
              <a:rPr lang="en-US" sz="2800" dirty="0" err="1"/>
              <a:t>यो</a:t>
            </a:r>
            <a:r>
              <a:rPr lang="en-US" sz="2800" dirty="0"/>
              <a:t> </a:t>
            </a:r>
            <a:r>
              <a:rPr lang="en-US" sz="2800" dirty="0" err="1"/>
              <a:t>विधि</a:t>
            </a:r>
            <a:r>
              <a:rPr lang="en-US" sz="2800" dirty="0"/>
              <a:t> </a:t>
            </a:r>
            <a:r>
              <a:rPr lang="en-US" sz="2800" dirty="0" err="1"/>
              <a:t>अपनाउँदा</a:t>
            </a:r>
            <a:r>
              <a:rPr lang="en-US" sz="2800" dirty="0"/>
              <a:t> </a:t>
            </a:r>
            <a:r>
              <a:rPr lang="en-US" sz="2800" dirty="0" err="1"/>
              <a:t>गर्भधारण</a:t>
            </a:r>
            <a:r>
              <a:rPr lang="en-US" sz="2800" dirty="0"/>
              <a:t> </a:t>
            </a:r>
            <a:r>
              <a:rPr lang="en-US" sz="2800" dirty="0" err="1"/>
              <a:t>हुने</a:t>
            </a:r>
            <a:r>
              <a:rPr lang="en-US" sz="2800" dirty="0"/>
              <a:t> </a:t>
            </a:r>
            <a:r>
              <a:rPr lang="en-US" sz="2800" dirty="0" err="1"/>
              <a:t>सम्भावना</a:t>
            </a:r>
            <a:r>
              <a:rPr lang="en-US" sz="2800" dirty="0"/>
              <a:t> </a:t>
            </a:r>
            <a:r>
              <a:rPr lang="en-US" sz="2800" dirty="0" err="1"/>
              <a:t>रहन्छ</a:t>
            </a:r>
            <a:r>
              <a:rPr lang="en-US" sz="2800" dirty="0"/>
              <a:t> ।</a:t>
            </a:r>
          </a:p>
          <a:p>
            <a:r>
              <a:rPr lang="en-US" sz="2800" dirty="0"/>
              <a:t>३. </a:t>
            </a:r>
            <a:r>
              <a:rPr lang="en-US" sz="2800" dirty="0" err="1"/>
              <a:t>यसले</a:t>
            </a:r>
            <a:r>
              <a:rPr lang="en-US" sz="2800" dirty="0"/>
              <a:t> </a:t>
            </a:r>
            <a:r>
              <a:rPr lang="en-US" sz="2800" dirty="0" err="1"/>
              <a:t>पति-पत्नीका</a:t>
            </a:r>
            <a:r>
              <a:rPr lang="en-US" sz="2800" dirty="0"/>
              <a:t> </a:t>
            </a:r>
            <a:r>
              <a:rPr lang="en-US" sz="2800" dirty="0" err="1"/>
              <a:t>बीचमा</a:t>
            </a:r>
            <a:r>
              <a:rPr lang="en-US" sz="2800" dirty="0"/>
              <a:t> </a:t>
            </a:r>
            <a:r>
              <a:rPr lang="en-US" sz="2800" dirty="0" err="1"/>
              <a:t>मनमुटाव</a:t>
            </a:r>
            <a:r>
              <a:rPr lang="en-US" sz="2800" dirty="0"/>
              <a:t> </a:t>
            </a:r>
            <a:r>
              <a:rPr lang="en-US" sz="2800" dirty="0" err="1"/>
              <a:t>बढाउन</a:t>
            </a:r>
            <a:r>
              <a:rPr lang="en-US" sz="2800" dirty="0"/>
              <a:t> </a:t>
            </a:r>
            <a:r>
              <a:rPr lang="en-US" sz="2800" dirty="0" err="1"/>
              <a:t>सक्छ</a:t>
            </a:r>
            <a:r>
              <a:rPr lang="en-US" sz="2800" dirty="0"/>
              <a:t>।</a:t>
            </a:r>
          </a:p>
          <a:p>
            <a:r>
              <a:rPr lang="en-US" sz="2800" dirty="0" smtClean="0"/>
              <a:t>page1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19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04800"/>
            <a:ext cx="8686800" cy="6400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err="1"/>
              <a:t>स्तनपान</a:t>
            </a:r>
            <a:r>
              <a:rPr lang="en-US" b="1" dirty="0"/>
              <a:t> </a:t>
            </a:r>
            <a:r>
              <a:rPr lang="en-US" b="1" dirty="0" err="1"/>
              <a:t>लम्ब्याउने</a:t>
            </a:r>
            <a:r>
              <a:rPr lang="en-US" b="1" dirty="0"/>
              <a:t> </a:t>
            </a:r>
            <a:r>
              <a:rPr lang="en-US" b="1" dirty="0" err="1"/>
              <a:t>विधिका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Prolonged Lactation Method)</a:t>
            </a:r>
            <a:endParaRPr lang="en-US" dirty="0"/>
          </a:p>
          <a:p>
            <a:r>
              <a:rPr lang="en-US" dirty="0"/>
              <a:t>१.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सजिलो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२. </a:t>
            </a:r>
            <a:r>
              <a:rPr lang="en-US" dirty="0" err="1"/>
              <a:t>कसैसँग</a:t>
            </a:r>
            <a:r>
              <a:rPr lang="en-US" dirty="0"/>
              <a:t> </a:t>
            </a:r>
            <a:r>
              <a:rPr lang="en-US" dirty="0" err="1"/>
              <a:t>सल्लाह</a:t>
            </a:r>
            <a:r>
              <a:rPr lang="en-US" dirty="0"/>
              <a:t> र </a:t>
            </a:r>
            <a:r>
              <a:rPr lang="en-US" dirty="0" err="1"/>
              <a:t>सुझाव</a:t>
            </a:r>
            <a:r>
              <a:rPr lang="en-US" dirty="0"/>
              <a:t> </a:t>
            </a:r>
            <a:r>
              <a:rPr lang="en-US" dirty="0" err="1"/>
              <a:t>लिनु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 ।</a:t>
            </a:r>
          </a:p>
          <a:p>
            <a:r>
              <a:rPr lang="en-US" dirty="0"/>
              <a:t>३. </a:t>
            </a:r>
            <a:r>
              <a:rPr lang="en-US" dirty="0" err="1"/>
              <a:t>बच्चालाई</a:t>
            </a:r>
            <a:r>
              <a:rPr lang="en-US" dirty="0"/>
              <a:t> </a:t>
            </a:r>
            <a:r>
              <a:rPr lang="en-US" dirty="0" err="1"/>
              <a:t>दिनमा</a:t>
            </a:r>
            <a:r>
              <a:rPr lang="en-US" dirty="0"/>
              <a:t> </a:t>
            </a:r>
            <a:r>
              <a:rPr lang="en-US" dirty="0" err="1"/>
              <a:t>कमसेकम</a:t>
            </a:r>
            <a:r>
              <a:rPr lang="en-US" dirty="0"/>
              <a:t> छ </a:t>
            </a:r>
            <a:r>
              <a:rPr lang="en-US" dirty="0" err="1"/>
              <a:t>पटकसम्म</a:t>
            </a:r>
            <a:r>
              <a:rPr lang="en-US" dirty="0"/>
              <a:t> </a:t>
            </a:r>
            <a:r>
              <a:rPr lang="en-US" dirty="0" err="1"/>
              <a:t>स्तनपान</a:t>
            </a:r>
            <a:r>
              <a:rPr lang="en-US" dirty="0"/>
              <a:t> </a:t>
            </a:r>
            <a:r>
              <a:rPr lang="en-US" dirty="0" err="1"/>
              <a:t>गराउँदै</a:t>
            </a:r>
            <a:r>
              <a:rPr lang="en-US" dirty="0"/>
              <a:t> </a:t>
            </a:r>
            <a:r>
              <a:rPr lang="en-US" dirty="0" err="1"/>
              <a:t>गएका</a:t>
            </a:r>
            <a:r>
              <a:rPr lang="en-US" dirty="0"/>
              <a:t> </a:t>
            </a:r>
            <a:r>
              <a:rPr lang="en-US" dirty="0" err="1"/>
              <a:t>गर्भनिरोधमा</a:t>
            </a:r>
            <a:r>
              <a:rPr lang="en-US" dirty="0"/>
              <a:t> </a:t>
            </a:r>
            <a:r>
              <a:rPr lang="en-US" dirty="0" err="1"/>
              <a:t>मदत</a:t>
            </a:r>
            <a:r>
              <a:rPr lang="en-US" dirty="0"/>
              <a:t> </a:t>
            </a:r>
            <a:r>
              <a:rPr lang="en-US" dirty="0" err="1"/>
              <a:t>पुग्छ</a:t>
            </a:r>
            <a:r>
              <a:rPr lang="en-US" dirty="0"/>
              <a:t>।</a:t>
            </a:r>
          </a:p>
          <a:p>
            <a:r>
              <a:rPr lang="en-US" dirty="0"/>
              <a:t>४. </a:t>
            </a:r>
            <a:r>
              <a:rPr lang="en-US" dirty="0" err="1"/>
              <a:t>सम्भोगकार्यमा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 ।</a:t>
            </a:r>
          </a:p>
          <a:p>
            <a:r>
              <a:rPr lang="en-US" dirty="0"/>
              <a:t>५. </a:t>
            </a:r>
            <a:r>
              <a:rPr lang="en-US" dirty="0" err="1"/>
              <a:t>प्राकृतिक</a:t>
            </a:r>
            <a:r>
              <a:rPr lang="en-US" dirty="0"/>
              <a:t> </a:t>
            </a:r>
            <a:r>
              <a:rPr lang="en-US" dirty="0" err="1"/>
              <a:t>खोपको</a:t>
            </a:r>
            <a:r>
              <a:rPr lang="en-US" dirty="0"/>
              <a:t> </a:t>
            </a:r>
            <a:r>
              <a:rPr lang="en-US" dirty="0" err="1"/>
              <a:t>काम</a:t>
            </a:r>
            <a:r>
              <a:rPr lang="en-US" dirty="0"/>
              <a:t> </a:t>
            </a:r>
            <a:r>
              <a:rPr lang="en-US" dirty="0" err="1"/>
              <a:t>गर्छ</a:t>
            </a:r>
            <a:r>
              <a:rPr lang="en-US" dirty="0"/>
              <a:t>।</a:t>
            </a:r>
          </a:p>
          <a:p>
            <a:r>
              <a:rPr lang="en-US" dirty="0"/>
              <a:t>६. </a:t>
            </a:r>
            <a:r>
              <a:rPr lang="en-US" dirty="0" err="1"/>
              <a:t>बच्चाले</a:t>
            </a:r>
            <a:r>
              <a:rPr lang="en-US" dirty="0"/>
              <a:t> </a:t>
            </a:r>
            <a:r>
              <a:rPr lang="en-US" dirty="0" err="1"/>
              <a:t>पूर्ण</a:t>
            </a:r>
            <a:r>
              <a:rPr lang="en-US" dirty="0"/>
              <a:t> </a:t>
            </a:r>
            <a:r>
              <a:rPr lang="en-US" dirty="0" err="1"/>
              <a:t>रूपमा</a:t>
            </a:r>
            <a:r>
              <a:rPr lang="en-US" dirty="0"/>
              <a:t> </a:t>
            </a:r>
            <a:r>
              <a:rPr lang="en-US" dirty="0" err="1"/>
              <a:t>पोषण</a:t>
            </a:r>
            <a:r>
              <a:rPr lang="en-US" dirty="0"/>
              <a:t> </a:t>
            </a:r>
            <a:r>
              <a:rPr lang="en-US" dirty="0" err="1"/>
              <a:t>प्राप्त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पाउँछ</a:t>
            </a:r>
            <a:r>
              <a:rPr lang="en-US" dirty="0"/>
              <a:t> ।</a:t>
            </a:r>
          </a:p>
          <a:p>
            <a:r>
              <a:rPr lang="en-US" dirty="0"/>
              <a:t>の </a:t>
            </a:r>
            <a:r>
              <a:rPr lang="en-US" dirty="0" err="1"/>
              <a:t>मातृशिशुका</a:t>
            </a:r>
            <a:r>
              <a:rPr lang="en-US" dirty="0"/>
              <a:t> </a:t>
            </a:r>
            <a:r>
              <a:rPr lang="en-US" dirty="0" err="1"/>
              <a:t>बीचमा</a:t>
            </a:r>
            <a:r>
              <a:rPr lang="en-US" dirty="0"/>
              <a:t> </a:t>
            </a:r>
            <a:r>
              <a:rPr lang="en-US" dirty="0" err="1"/>
              <a:t>भावनात्मक</a:t>
            </a:r>
            <a:r>
              <a:rPr lang="en-US" dirty="0"/>
              <a:t> </a:t>
            </a:r>
            <a:r>
              <a:rPr lang="en-US" dirty="0" err="1"/>
              <a:t>सम्बन्धको</a:t>
            </a:r>
            <a:r>
              <a:rPr lang="en-US" dirty="0"/>
              <a:t> </a:t>
            </a:r>
            <a:r>
              <a:rPr lang="en-US" dirty="0" err="1"/>
              <a:t>विकास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b="1" dirty="0" err="1"/>
              <a:t>स्तनपान</a:t>
            </a:r>
            <a:r>
              <a:rPr lang="en-US" b="1" dirty="0"/>
              <a:t> </a:t>
            </a:r>
            <a:r>
              <a:rPr lang="en-US" b="1" dirty="0" err="1"/>
              <a:t>लम्ब्याउने</a:t>
            </a:r>
            <a:r>
              <a:rPr lang="en-US" b="1" dirty="0"/>
              <a:t> </a:t>
            </a:r>
            <a:r>
              <a:rPr lang="en-US" b="1" dirty="0" err="1"/>
              <a:t>विधिका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Prolonged Lactation Method)</a:t>
            </a:r>
            <a:endParaRPr lang="en-US" dirty="0"/>
          </a:p>
          <a:p>
            <a:pPr lvl="0"/>
            <a:r>
              <a:rPr lang="en-US" dirty="0" smtClean="0"/>
              <a:t>1. </a:t>
            </a:r>
            <a:r>
              <a:rPr lang="en-US" dirty="0" err="1" smtClean="0"/>
              <a:t>यो</a:t>
            </a:r>
            <a:r>
              <a:rPr lang="en-US" dirty="0" smtClean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छोटो</a:t>
            </a:r>
            <a:r>
              <a:rPr lang="en-US" dirty="0"/>
              <a:t> </a:t>
            </a:r>
            <a:r>
              <a:rPr lang="en-US" dirty="0" err="1"/>
              <a:t>समयका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मात्र</a:t>
            </a:r>
            <a:r>
              <a:rPr lang="en-US" dirty="0"/>
              <a:t> </a:t>
            </a:r>
            <a:r>
              <a:rPr lang="en-US" dirty="0" err="1"/>
              <a:t>सम्भव</a:t>
            </a:r>
            <a:r>
              <a:rPr lang="en-US" dirty="0"/>
              <a:t> छ ।</a:t>
            </a:r>
          </a:p>
          <a:p>
            <a:r>
              <a:rPr lang="en-US" dirty="0" smtClean="0"/>
              <a:t>२</a:t>
            </a:r>
            <a:r>
              <a:rPr lang="en-US" dirty="0"/>
              <a:t>. </a:t>
            </a:r>
            <a:r>
              <a:rPr lang="en-US" dirty="0" err="1"/>
              <a:t>घरवाहिर</a:t>
            </a:r>
            <a:r>
              <a:rPr lang="en-US" dirty="0"/>
              <a:t> </a:t>
            </a:r>
            <a:r>
              <a:rPr lang="en-US" dirty="0" err="1"/>
              <a:t>धेरै</a:t>
            </a:r>
            <a:r>
              <a:rPr lang="en-US" dirty="0"/>
              <a:t> </a:t>
            </a:r>
            <a:r>
              <a:rPr lang="en-US" dirty="0" err="1"/>
              <a:t>समयसम्म</a:t>
            </a:r>
            <a:r>
              <a:rPr lang="en-US" dirty="0"/>
              <a:t> </a:t>
            </a:r>
            <a:r>
              <a:rPr lang="en-US" dirty="0" err="1"/>
              <a:t>काम</a:t>
            </a:r>
            <a:r>
              <a:rPr lang="en-US" dirty="0"/>
              <a:t> </a:t>
            </a:r>
            <a:r>
              <a:rPr lang="en-US" dirty="0" err="1"/>
              <a:t>गर्ने</a:t>
            </a:r>
            <a:r>
              <a:rPr lang="en-US" dirty="0"/>
              <a:t> </a:t>
            </a:r>
            <a:r>
              <a:rPr lang="en-US" dirty="0" err="1"/>
              <a:t>आमाका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त्यति</a:t>
            </a:r>
            <a:r>
              <a:rPr lang="en-US" dirty="0"/>
              <a:t> </a:t>
            </a:r>
            <a:r>
              <a:rPr lang="en-US" dirty="0" err="1"/>
              <a:t>व्यावहारिक</a:t>
            </a:r>
            <a:r>
              <a:rPr lang="en-US" dirty="0"/>
              <a:t> </a:t>
            </a:r>
            <a:r>
              <a:rPr lang="en-US" dirty="0" err="1"/>
              <a:t>हुँदैन</a:t>
            </a:r>
            <a:r>
              <a:rPr lang="en-US" dirty="0"/>
              <a:t> ।</a:t>
            </a:r>
          </a:p>
          <a:p>
            <a:r>
              <a:rPr lang="en-US" dirty="0"/>
              <a:t>३. 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विधिको</a:t>
            </a:r>
            <a:r>
              <a:rPr lang="en-US" dirty="0"/>
              <a:t> </a:t>
            </a:r>
            <a:r>
              <a:rPr lang="en-US" dirty="0" err="1"/>
              <a:t>प्रयोगका</a:t>
            </a:r>
            <a:r>
              <a:rPr lang="en-US" dirty="0"/>
              <a:t> </a:t>
            </a:r>
            <a:r>
              <a:rPr lang="en-US" dirty="0" err="1"/>
              <a:t>साथसाथै</a:t>
            </a:r>
            <a:r>
              <a:rPr lang="en-US" dirty="0"/>
              <a:t> </a:t>
            </a:r>
            <a:r>
              <a:rPr lang="en-US" dirty="0" err="1"/>
              <a:t>अन्य</a:t>
            </a:r>
            <a:r>
              <a:rPr lang="en-US" dirty="0"/>
              <a:t> </a:t>
            </a:r>
            <a:r>
              <a:rPr lang="en-US" dirty="0" err="1"/>
              <a:t>गर्भनिरोधका</a:t>
            </a:r>
            <a:r>
              <a:rPr lang="en-US" dirty="0"/>
              <a:t> </a:t>
            </a:r>
            <a:r>
              <a:rPr lang="en-US" dirty="0" err="1"/>
              <a:t>साधन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गर्नुपर्ने</a:t>
            </a:r>
            <a:r>
              <a:rPr lang="en-US" dirty="0"/>
              <a:t> </a:t>
            </a:r>
            <a:r>
              <a:rPr lang="en-US" dirty="0" err="1"/>
              <a:t>झन्झट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pPr lvl="0"/>
            <a:r>
              <a:rPr lang="en-US" dirty="0" smtClean="0"/>
              <a:t>4. </a:t>
            </a:r>
            <a:r>
              <a:rPr lang="en-US" dirty="0" err="1" smtClean="0"/>
              <a:t>रजस्वला</a:t>
            </a:r>
            <a:r>
              <a:rPr lang="en-US" dirty="0" smtClean="0"/>
              <a:t> </a:t>
            </a:r>
            <a:r>
              <a:rPr lang="en-US" dirty="0" err="1"/>
              <a:t>नभईकन</a:t>
            </a:r>
            <a:r>
              <a:rPr lang="en-US" dirty="0"/>
              <a:t> </a:t>
            </a:r>
            <a:r>
              <a:rPr lang="en-US" dirty="0" err="1"/>
              <a:t>गर्भधारण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सम्भावना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sz="3400" dirty="0" smtClean="0"/>
              <a:t>page2</a:t>
            </a:r>
            <a:endParaRPr lang="en-US" sz="3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7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err="1"/>
              <a:t>लिङ्ग</a:t>
            </a:r>
            <a:r>
              <a:rPr lang="en-US" b="1" dirty="0"/>
              <a:t> </a:t>
            </a:r>
            <a:r>
              <a:rPr lang="en-US" b="1" dirty="0" err="1"/>
              <a:t>निकाल्ने</a:t>
            </a:r>
            <a:r>
              <a:rPr lang="en-US" b="1" dirty="0"/>
              <a:t> </a:t>
            </a:r>
            <a:r>
              <a:rPr lang="en-US" b="1" dirty="0" err="1"/>
              <a:t>विधिका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Coitus </a:t>
            </a:r>
            <a:r>
              <a:rPr lang="en-US" b="1" dirty="0" err="1"/>
              <a:t>Interruptus</a:t>
            </a:r>
            <a:r>
              <a:rPr lang="en-US" b="1" dirty="0"/>
              <a:t> Method)</a:t>
            </a:r>
            <a:endParaRPr lang="en-US" dirty="0"/>
          </a:p>
          <a:p>
            <a:r>
              <a:rPr lang="en-US" dirty="0"/>
              <a:t> १.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धेरै</a:t>
            </a:r>
            <a:r>
              <a:rPr lang="en-US" dirty="0"/>
              <a:t> </a:t>
            </a:r>
            <a:r>
              <a:rPr lang="en-US" dirty="0" err="1"/>
              <a:t>नै</a:t>
            </a:r>
            <a:r>
              <a:rPr lang="en-US" dirty="0"/>
              <a:t> </a:t>
            </a:r>
            <a:r>
              <a:rPr lang="en-US" dirty="0" err="1"/>
              <a:t>सजिलो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 ।</a:t>
            </a:r>
          </a:p>
          <a:p>
            <a:r>
              <a:rPr lang="en-US" dirty="0"/>
              <a:t>२.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समयमा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सकिन्छ</a:t>
            </a:r>
            <a:r>
              <a:rPr lang="en-US" dirty="0"/>
              <a:t> ।</a:t>
            </a:r>
          </a:p>
          <a:p>
            <a:r>
              <a:rPr lang="en-US" dirty="0"/>
              <a:t>३.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हानिरहित</a:t>
            </a:r>
            <a:r>
              <a:rPr lang="en-US" dirty="0"/>
              <a:t> छ ।</a:t>
            </a:r>
          </a:p>
          <a:p>
            <a:r>
              <a:rPr lang="en-US" dirty="0"/>
              <a:t>४. </a:t>
            </a:r>
            <a:r>
              <a:rPr lang="en-US" dirty="0" err="1"/>
              <a:t>यस</a:t>
            </a:r>
            <a:r>
              <a:rPr lang="en-US" dirty="0"/>
              <a:t> </a:t>
            </a:r>
            <a:r>
              <a:rPr lang="en-US" dirty="0" err="1"/>
              <a:t>विधिबाट</a:t>
            </a:r>
            <a:r>
              <a:rPr lang="en-US" dirty="0"/>
              <a:t> </a:t>
            </a:r>
            <a:r>
              <a:rPr lang="en-US" dirty="0" err="1"/>
              <a:t>महिला-पुरुषको</a:t>
            </a:r>
            <a:r>
              <a:rPr lang="en-US" dirty="0"/>
              <a:t> </a:t>
            </a:r>
            <a:r>
              <a:rPr lang="en-US" dirty="0" err="1"/>
              <a:t>समझदारीमा</a:t>
            </a:r>
            <a:r>
              <a:rPr lang="en-US" dirty="0"/>
              <a:t> </a:t>
            </a:r>
            <a:r>
              <a:rPr lang="en-US" dirty="0" err="1"/>
              <a:t>वृद्धि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   </a:t>
            </a:r>
            <a:r>
              <a:rPr lang="en-US" dirty="0" smtClean="0"/>
              <a:t>page 3</a:t>
            </a:r>
            <a:endParaRPr lang="en-US" dirty="0"/>
          </a:p>
          <a:p>
            <a:r>
              <a:rPr lang="en-US" dirty="0"/>
              <a:t>5.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विधिमा</a:t>
            </a:r>
            <a:r>
              <a:rPr lang="en-US" dirty="0"/>
              <a:t> </a:t>
            </a:r>
            <a:r>
              <a:rPr lang="en-US" dirty="0" err="1"/>
              <a:t>खर्च</a:t>
            </a:r>
            <a:r>
              <a:rPr lang="en-US" dirty="0"/>
              <a:t> </a:t>
            </a:r>
            <a:r>
              <a:rPr lang="en-US" dirty="0" err="1"/>
              <a:t>लाग्दैन</a:t>
            </a:r>
            <a:r>
              <a:rPr lang="en-US" dirty="0"/>
              <a:t> ।</a:t>
            </a:r>
          </a:p>
          <a:p>
            <a:r>
              <a:rPr lang="en-US" dirty="0"/>
              <a:t>6. </a:t>
            </a:r>
            <a:r>
              <a:rPr lang="en-US" dirty="0" err="1"/>
              <a:t>यसमा</a:t>
            </a:r>
            <a:r>
              <a:rPr lang="en-US" dirty="0"/>
              <a:t> </a:t>
            </a:r>
            <a:r>
              <a:rPr lang="en-US" dirty="0" err="1"/>
              <a:t>अन्य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कुराको</a:t>
            </a:r>
            <a:r>
              <a:rPr lang="en-US" dirty="0"/>
              <a:t> </a:t>
            </a:r>
            <a:r>
              <a:rPr lang="en-US" dirty="0" err="1"/>
              <a:t>आवश्यकता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 ।</a:t>
            </a:r>
          </a:p>
          <a:p>
            <a:r>
              <a:rPr lang="en-US" dirty="0"/>
              <a:t>७.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अपनाउँदा</a:t>
            </a:r>
            <a:r>
              <a:rPr lang="en-US" dirty="0"/>
              <a:t> </a:t>
            </a:r>
            <a:r>
              <a:rPr lang="en-US" dirty="0" err="1"/>
              <a:t>खासै</a:t>
            </a:r>
            <a:r>
              <a:rPr lang="en-US" dirty="0"/>
              <a:t> </a:t>
            </a:r>
            <a:r>
              <a:rPr lang="en-US" dirty="0" err="1"/>
              <a:t>परामर्शको</a:t>
            </a:r>
            <a:r>
              <a:rPr lang="en-US" dirty="0"/>
              <a:t> </a:t>
            </a:r>
            <a:r>
              <a:rPr lang="en-US" dirty="0" err="1"/>
              <a:t>आवश्यकता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 ।</a:t>
            </a:r>
          </a:p>
          <a:p>
            <a:r>
              <a:rPr lang="en-US" dirty="0"/>
              <a:t>८.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अपनाउँदा</a:t>
            </a:r>
            <a:r>
              <a:rPr lang="en-US" dirty="0"/>
              <a:t> </a:t>
            </a:r>
            <a:r>
              <a:rPr lang="en-US" dirty="0" err="1"/>
              <a:t>रजस्वलाचक्रलाई</a:t>
            </a:r>
            <a:r>
              <a:rPr lang="en-US" dirty="0"/>
              <a:t> </a:t>
            </a:r>
            <a:r>
              <a:rPr lang="en-US" dirty="0" err="1"/>
              <a:t>ख्याल</a:t>
            </a:r>
            <a:r>
              <a:rPr lang="en-US" dirty="0"/>
              <a:t> </a:t>
            </a:r>
            <a:r>
              <a:rPr lang="en-US" dirty="0" err="1"/>
              <a:t>गर्नु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b="1" dirty="0" err="1"/>
              <a:t>लिङ्ग</a:t>
            </a:r>
            <a:r>
              <a:rPr lang="en-US" b="1" dirty="0"/>
              <a:t> </a:t>
            </a:r>
            <a:r>
              <a:rPr lang="en-US" b="1" dirty="0" err="1"/>
              <a:t>निकाल्ने</a:t>
            </a:r>
            <a:r>
              <a:rPr lang="en-US" b="1" dirty="0"/>
              <a:t> </a:t>
            </a:r>
            <a:r>
              <a:rPr lang="en-US" b="1" dirty="0" err="1"/>
              <a:t>विधिका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Coitus </a:t>
            </a:r>
            <a:r>
              <a:rPr lang="en-US" b="1" dirty="0" err="1"/>
              <a:t>Interruptus</a:t>
            </a:r>
            <a:r>
              <a:rPr lang="en-US" b="1" dirty="0"/>
              <a:t> Method)</a:t>
            </a:r>
            <a:endParaRPr lang="en-US" dirty="0"/>
          </a:p>
          <a:p>
            <a:r>
              <a:rPr lang="en-US" dirty="0"/>
              <a:t>१. </a:t>
            </a:r>
            <a:r>
              <a:rPr lang="en-US" dirty="0" err="1"/>
              <a:t>यौनी</a:t>
            </a:r>
            <a:r>
              <a:rPr lang="en-US" dirty="0"/>
              <a:t> </a:t>
            </a:r>
            <a:r>
              <a:rPr lang="en-US" dirty="0" err="1"/>
              <a:t>मैथुन</a:t>
            </a:r>
            <a:r>
              <a:rPr lang="en-US" dirty="0"/>
              <a:t> </a:t>
            </a:r>
            <a:r>
              <a:rPr lang="en-US" dirty="0" err="1"/>
              <a:t>भएमा</a:t>
            </a:r>
            <a:r>
              <a:rPr lang="en-US" dirty="0"/>
              <a:t> </a:t>
            </a:r>
            <a:r>
              <a:rPr lang="en-US" dirty="0" err="1"/>
              <a:t>गर्भधारण</a:t>
            </a:r>
            <a:r>
              <a:rPr lang="en-US" dirty="0"/>
              <a:t> र </a:t>
            </a:r>
            <a:r>
              <a:rPr lang="en-US" dirty="0" err="1"/>
              <a:t>सङ्क्रमण</a:t>
            </a:r>
            <a:r>
              <a:rPr lang="en-US" dirty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r>
              <a:rPr lang="en-US" dirty="0" err="1"/>
              <a:t>सक्ने</a:t>
            </a:r>
            <a:r>
              <a:rPr lang="en-US" dirty="0"/>
              <a:t> ।</a:t>
            </a:r>
          </a:p>
          <a:p>
            <a:r>
              <a:rPr lang="en-US" dirty="0"/>
              <a:t>2.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अपनाउँदा</a:t>
            </a:r>
            <a:r>
              <a:rPr lang="en-US" dirty="0"/>
              <a:t> </a:t>
            </a:r>
            <a:r>
              <a:rPr lang="en-US" dirty="0" err="1"/>
              <a:t>महिलाले</a:t>
            </a:r>
            <a:r>
              <a:rPr lang="en-US" dirty="0"/>
              <a:t> </a:t>
            </a:r>
            <a:r>
              <a:rPr lang="en-US" dirty="0" err="1"/>
              <a:t>सम्भोगको</a:t>
            </a:r>
            <a:r>
              <a:rPr lang="en-US" dirty="0"/>
              <a:t> </a:t>
            </a:r>
            <a:r>
              <a:rPr lang="en-US" dirty="0" err="1"/>
              <a:t>चरम</a:t>
            </a:r>
            <a:r>
              <a:rPr lang="en-US" dirty="0"/>
              <a:t> </a:t>
            </a:r>
            <a:r>
              <a:rPr lang="en-US" dirty="0" err="1"/>
              <a:t>सुख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/>
              <a:t>पाउन</a:t>
            </a:r>
            <a:r>
              <a:rPr lang="en-US" dirty="0"/>
              <a:t> </a:t>
            </a:r>
            <a:r>
              <a:rPr lang="en-US" dirty="0" err="1"/>
              <a:t>सक्दिनन्</a:t>
            </a:r>
            <a:r>
              <a:rPr lang="en-US" dirty="0"/>
              <a:t>।</a:t>
            </a:r>
          </a:p>
          <a:p>
            <a:r>
              <a:rPr lang="en-US" dirty="0"/>
              <a:t>3. </a:t>
            </a:r>
            <a:r>
              <a:rPr lang="en-US" dirty="0" err="1"/>
              <a:t>शीघ्र</a:t>
            </a:r>
            <a:r>
              <a:rPr lang="en-US" dirty="0"/>
              <a:t> </a:t>
            </a:r>
            <a:r>
              <a:rPr lang="en-US" dirty="0" err="1"/>
              <a:t>पतन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पुरुषले</a:t>
            </a:r>
            <a:r>
              <a:rPr lang="en-US" dirty="0"/>
              <a:t> </a:t>
            </a:r>
            <a:r>
              <a:rPr lang="en-US" dirty="0" err="1"/>
              <a:t>यस</a:t>
            </a:r>
            <a:r>
              <a:rPr lang="en-US" dirty="0"/>
              <a:t> </a:t>
            </a:r>
            <a:r>
              <a:rPr lang="en-US" dirty="0" err="1"/>
              <a:t>विधिलाई</a:t>
            </a:r>
            <a:r>
              <a:rPr lang="en-US" dirty="0"/>
              <a:t> </a:t>
            </a:r>
            <a:r>
              <a:rPr lang="en-US" dirty="0" err="1"/>
              <a:t>अपनाउन</a:t>
            </a:r>
            <a:r>
              <a:rPr lang="en-US" dirty="0"/>
              <a:t> </a:t>
            </a:r>
            <a:r>
              <a:rPr lang="en-US" dirty="0" err="1"/>
              <a:t>सक्दैन</a:t>
            </a:r>
            <a:r>
              <a:rPr lang="en-US" dirty="0"/>
              <a:t> ।</a:t>
            </a:r>
          </a:p>
          <a:p>
            <a:r>
              <a:rPr lang="en-US" dirty="0"/>
              <a:t>४.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शतप्रतिशत</a:t>
            </a:r>
            <a:r>
              <a:rPr lang="en-US" dirty="0"/>
              <a:t> </a:t>
            </a:r>
            <a:r>
              <a:rPr lang="en-US" dirty="0" err="1"/>
              <a:t>भरपर्दो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होइन</a:t>
            </a:r>
            <a:r>
              <a:rPr lang="en-US" dirty="0"/>
              <a:t> ।</a:t>
            </a:r>
          </a:p>
          <a:p>
            <a:r>
              <a:rPr lang="en-US" dirty="0"/>
              <a:t>५.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दम्पतीका</a:t>
            </a:r>
            <a:r>
              <a:rPr lang="en-US" dirty="0"/>
              <a:t> </a:t>
            </a:r>
            <a:r>
              <a:rPr lang="en-US" dirty="0" err="1"/>
              <a:t>वीचमा</a:t>
            </a:r>
            <a:r>
              <a:rPr lang="en-US" dirty="0"/>
              <a:t> </a:t>
            </a:r>
            <a:r>
              <a:rPr lang="en-US" dirty="0" err="1"/>
              <a:t>मनोवैज्ञानिक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पार्न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 ।</a:t>
            </a:r>
          </a:p>
          <a:p>
            <a:r>
              <a:rPr lang="en-US" dirty="0"/>
              <a:t>6. </a:t>
            </a:r>
            <a:r>
              <a:rPr lang="en-US" dirty="0" err="1"/>
              <a:t>बाह्य</a:t>
            </a:r>
            <a:r>
              <a:rPr lang="en-US" dirty="0"/>
              <a:t> </a:t>
            </a:r>
            <a:r>
              <a:rPr lang="en-US" dirty="0" err="1"/>
              <a:t>स्खलन</a:t>
            </a:r>
            <a:r>
              <a:rPr lang="en-US" dirty="0"/>
              <a:t> </a:t>
            </a:r>
            <a:r>
              <a:rPr lang="en-US" dirty="0" err="1"/>
              <a:t>हुँदा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गराउँदा</a:t>
            </a:r>
            <a:r>
              <a:rPr lang="en-US" dirty="0"/>
              <a:t> </a:t>
            </a:r>
            <a:r>
              <a:rPr lang="en-US" dirty="0" err="1"/>
              <a:t>वीर्य</a:t>
            </a:r>
            <a:r>
              <a:rPr lang="en-US" dirty="0"/>
              <a:t> </a:t>
            </a:r>
            <a:r>
              <a:rPr lang="en-US" dirty="0" err="1"/>
              <a:t>कहाँ</a:t>
            </a:r>
            <a:r>
              <a:rPr lang="en-US" dirty="0"/>
              <a:t> </a:t>
            </a:r>
            <a:r>
              <a:rPr lang="en-US" dirty="0" err="1"/>
              <a:t>फ्याँक्ने</a:t>
            </a:r>
            <a:r>
              <a:rPr lang="en-US" dirty="0"/>
              <a:t> </a:t>
            </a:r>
            <a:r>
              <a:rPr lang="en-US" dirty="0" err="1"/>
              <a:t>भन्ने</a:t>
            </a:r>
            <a:r>
              <a:rPr lang="en-US" dirty="0"/>
              <a:t> </a:t>
            </a:r>
            <a:r>
              <a:rPr lang="en-US" dirty="0" err="1"/>
              <a:t>समस्या</a:t>
            </a:r>
            <a:r>
              <a:rPr lang="en-US" dirty="0"/>
              <a:t> </a:t>
            </a:r>
            <a:r>
              <a:rPr lang="en-US" dirty="0" err="1" smtClean="0"/>
              <a:t>आउनुका</a:t>
            </a:r>
            <a:r>
              <a:rPr lang="en-US" dirty="0" smtClean="0"/>
              <a:t>      </a:t>
            </a:r>
            <a:r>
              <a:rPr lang="en-US" dirty="0" err="1" smtClean="0"/>
              <a:t>साथै</a:t>
            </a:r>
            <a:r>
              <a:rPr lang="en-US" dirty="0" smtClean="0"/>
              <a:t> </a:t>
            </a:r>
            <a:r>
              <a:rPr lang="en-US" dirty="0" err="1"/>
              <a:t>फोहोर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सम्भावना</a:t>
            </a:r>
            <a:r>
              <a:rPr lang="en-US" dirty="0"/>
              <a:t> </a:t>
            </a:r>
            <a:r>
              <a:rPr lang="en-US" dirty="0" err="1"/>
              <a:t>बढी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</p:txBody>
      </p:sp>
    </p:spTree>
    <p:extLst>
      <p:ext uri="{BB962C8B-B14F-4D97-AF65-F5344CB8AC3E}">
        <p14:creationId xmlns:p14="http://schemas.microsoft.com/office/powerpoint/2010/main" val="17782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6477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err="1"/>
              <a:t>छन्द</a:t>
            </a:r>
            <a:r>
              <a:rPr lang="en-US" b="1" dirty="0"/>
              <a:t> </a:t>
            </a:r>
            <a:r>
              <a:rPr lang="en-US" b="1" dirty="0" err="1"/>
              <a:t>विधिका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Rhythm Method)</a:t>
            </a:r>
            <a:endParaRPr lang="en-US" dirty="0"/>
          </a:p>
          <a:p>
            <a:r>
              <a:rPr lang="en-US" dirty="0"/>
              <a:t>१.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अपनाउँदा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शारीरिक</a:t>
            </a:r>
            <a:r>
              <a:rPr lang="en-US" dirty="0"/>
              <a:t> </a:t>
            </a:r>
            <a:r>
              <a:rPr lang="en-US" dirty="0" err="1"/>
              <a:t>प्रतिक्रियाको</a:t>
            </a:r>
            <a:r>
              <a:rPr lang="en-US" dirty="0"/>
              <a:t> </a:t>
            </a:r>
            <a:r>
              <a:rPr lang="en-US" dirty="0" err="1"/>
              <a:t>सामना</a:t>
            </a:r>
            <a:r>
              <a:rPr lang="en-US" dirty="0"/>
              <a:t> </a:t>
            </a:r>
            <a:r>
              <a:rPr lang="en-US" dirty="0" err="1"/>
              <a:t>गर्नु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।</a:t>
            </a:r>
          </a:p>
          <a:p>
            <a:r>
              <a:rPr lang="en-US" dirty="0"/>
              <a:t> २. </a:t>
            </a:r>
            <a:r>
              <a:rPr lang="en-US" dirty="0" err="1"/>
              <a:t>यसका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आर्थिक</a:t>
            </a:r>
            <a:r>
              <a:rPr lang="en-US" dirty="0"/>
              <a:t> </a:t>
            </a:r>
            <a:r>
              <a:rPr lang="en-US" dirty="0" err="1"/>
              <a:t>लगानी</a:t>
            </a:r>
            <a:r>
              <a:rPr lang="en-US" dirty="0"/>
              <a:t> </a:t>
            </a:r>
            <a:r>
              <a:rPr lang="en-US" dirty="0" err="1"/>
              <a:t>गर्नु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 ।</a:t>
            </a:r>
          </a:p>
          <a:p>
            <a:r>
              <a:rPr lang="en-US" dirty="0"/>
              <a:t> ३. </a:t>
            </a:r>
            <a:r>
              <a:rPr lang="en-US" dirty="0" err="1"/>
              <a:t>अन्य</a:t>
            </a:r>
            <a:r>
              <a:rPr lang="en-US" dirty="0"/>
              <a:t> </a:t>
            </a:r>
            <a:r>
              <a:rPr lang="en-US" dirty="0" err="1"/>
              <a:t>विधिहरू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नचाहनेहरूका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राम्रो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r>
              <a:rPr lang="en-US" dirty="0"/>
              <a:t>४. </a:t>
            </a:r>
            <a:r>
              <a:rPr lang="en-US" dirty="0" err="1"/>
              <a:t>यसका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स्वास्थ्य</a:t>
            </a:r>
            <a:r>
              <a:rPr lang="en-US" dirty="0"/>
              <a:t> </a:t>
            </a:r>
            <a:r>
              <a:rPr lang="en-US" dirty="0" err="1"/>
              <a:t>कार्यकर्ताको</a:t>
            </a:r>
            <a:r>
              <a:rPr lang="en-US" dirty="0"/>
              <a:t> </a:t>
            </a:r>
            <a:r>
              <a:rPr lang="en-US" dirty="0" err="1"/>
              <a:t>सेवा</a:t>
            </a:r>
            <a:r>
              <a:rPr lang="en-US" dirty="0"/>
              <a:t> </a:t>
            </a:r>
            <a:r>
              <a:rPr lang="en-US" dirty="0" err="1"/>
              <a:t>तथा</a:t>
            </a:r>
            <a:r>
              <a:rPr lang="en-US" dirty="0"/>
              <a:t> </a:t>
            </a:r>
            <a:r>
              <a:rPr lang="en-US" dirty="0" err="1"/>
              <a:t>परामर्श</a:t>
            </a:r>
            <a:r>
              <a:rPr lang="en-US" dirty="0"/>
              <a:t> </a:t>
            </a:r>
            <a:r>
              <a:rPr lang="en-US" dirty="0" err="1"/>
              <a:t>चाहिँदैन</a:t>
            </a:r>
            <a:r>
              <a:rPr lang="en-US" dirty="0"/>
              <a:t> । </a:t>
            </a:r>
          </a:p>
          <a:p>
            <a:r>
              <a:rPr lang="en-US" dirty="0"/>
              <a:t>५.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जन्मान्तरका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सर्वोत्तम</a:t>
            </a:r>
            <a:r>
              <a:rPr lang="en-US" dirty="0"/>
              <a:t> </a:t>
            </a:r>
            <a:r>
              <a:rPr lang="en-US" dirty="0" err="1"/>
              <a:t>मानिन्छ</a:t>
            </a:r>
            <a:r>
              <a:rPr lang="en-US" dirty="0"/>
              <a:t> ।</a:t>
            </a:r>
          </a:p>
          <a:p>
            <a:r>
              <a:rPr lang="en-US" dirty="0"/>
              <a:t>६. </a:t>
            </a:r>
            <a:r>
              <a:rPr lang="en-US" dirty="0" err="1"/>
              <a:t>यसबाट</a:t>
            </a:r>
            <a:r>
              <a:rPr lang="en-US" dirty="0"/>
              <a:t> </a:t>
            </a:r>
            <a:r>
              <a:rPr lang="en-US" dirty="0" err="1"/>
              <a:t>महिला-पुरुष</a:t>
            </a:r>
            <a:r>
              <a:rPr lang="en-US" dirty="0"/>
              <a:t> </a:t>
            </a:r>
            <a:r>
              <a:rPr lang="en-US" dirty="0" err="1"/>
              <a:t>दुवैमा</a:t>
            </a:r>
            <a:r>
              <a:rPr lang="en-US" dirty="0"/>
              <a:t> </a:t>
            </a:r>
            <a:r>
              <a:rPr lang="en-US" dirty="0" err="1"/>
              <a:t>आपसी</a:t>
            </a:r>
            <a:r>
              <a:rPr lang="en-US" dirty="0"/>
              <a:t> </a:t>
            </a:r>
            <a:r>
              <a:rPr lang="en-US" dirty="0" err="1"/>
              <a:t>समझदारी</a:t>
            </a:r>
            <a:r>
              <a:rPr lang="en-US" dirty="0"/>
              <a:t> र </a:t>
            </a:r>
            <a:r>
              <a:rPr lang="en-US" dirty="0" err="1"/>
              <a:t>स्नेह</a:t>
            </a:r>
            <a:r>
              <a:rPr lang="en-US" dirty="0"/>
              <a:t> </a:t>
            </a:r>
            <a:r>
              <a:rPr lang="en-US" dirty="0" err="1"/>
              <a:t>बढ्छ</a:t>
            </a:r>
            <a:r>
              <a:rPr lang="en-US" dirty="0"/>
              <a:t>। ७. </a:t>
            </a:r>
            <a:r>
              <a:rPr lang="en-US" dirty="0" err="1"/>
              <a:t>यसबाट</a:t>
            </a:r>
            <a:r>
              <a:rPr lang="en-US" dirty="0"/>
              <a:t> </a:t>
            </a:r>
            <a:r>
              <a:rPr lang="en-US" dirty="0" err="1"/>
              <a:t>महिलालाई</a:t>
            </a:r>
            <a:r>
              <a:rPr lang="en-US" dirty="0"/>
              <a:t> </a:t>
            </a:r>
            <a:r>
              <a:rPr lang="en-US" dirty="0" err="1"/>
              <a:t>आफ्नो</a:t>
            </a:r>
            <a:r>
              <a:rPr lang="en-US" dirty="0"/>
              <a:t> </a:t>
            </a:r>
            <a:r>
              <a:rPr lang="en-US" dirty="0" err="1"/>
              <a:t>शरीरको</a:t>
            </a:r>
            <a:r>
              <a:rPr lang="en-US" dirty="0"/>
              <a:t> </a:t>
            </a:r>
            <a:r>
              <a:rPr lang="en-US" dirty="0" err="1"/>
              <a:t>बढी</a:t>
            </a:r>
            <a:r>
              <a:rPr lang="en-US" dirty="0"/>
              <a:t> </a:t>
            </a:r>
            <a:r>
              <a:rPr lang="en-US" dirty="0" err="1"/>
              <a:t>जानकारी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/>
              <a:t>छन्द</a:t>
            </a:r>
            <a:r>
              <a:rPr lang="en-US" b="1" dirty="0"/>
              <a:t> </a:t>
            </a:r>
            <a:r>
              <a:rPr lang="en-US" b="1" dirty="0" err="1"/>
              <a:t>विधिका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Rhythm Method)</a:t>
            </a:r>
            <a:endParaRPr lang="en-US" dirty="0"/>
          </a:p>
          <a:p>
            <a:r>
              <a:rPr lang="en-US" dirty="0"/>
              <a:t>9. </a:t>
            </a:r>
            <a:r>
              <a:rPr lang="en-US" dirty="0" err="1"/>
              <a:t>महिलाले</a:t>
            </a:r>
            <a:r>
              <a:rPr lang="en-US" dirty="0"/>
              <a:t> </a:t>
            </a:r>
            <a:r>
              <a:rPr lang="en-US" dirty="0" err="1"/>
              <a:t>डिम्बोत्सर्जन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समय</a:t>
            </a:r>
            <a:r>
              <a:rPr lang="en-US" dirty="0"/>
              <a:t> </a:t>
            </a:r>
            <a:r>
              <a:rPr lang="en-US" dirty="0" err="1"/>
              <a:t>पत्ता</a:t>
            </a:r>
            <a:r>
              <a:rPr lang="en-US" dirty="0"/>
              <a:t> </a:t>
            </a:r>
            <a:r>
              <a:rPr lang="en-US" dirty="0" err="1"/>
              <a:t>लगाउन</a:t>
            </a:r>
            <a:r>
              <a:rPr lang="en-US" dirty="0"/>
              <a:t> </a:t>
            </a:r>
            <a:r>
              <a:rPr lang="en-US" dirty="0" err="1"/>
              <a:t>कठिन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r>
              <a:rPr lang="en-US" dirty="0"/>
              <a:t> २. </a:t>
            </a:r>
            <a:r>
              <a:rPr lang="en-US" dirty="0" err="1"/>
              <a:t>रजस्वला</a:t>
            </a:r>
            <a:r>
              <a:rPr lang="en-US" dirty="0"/>
              <a:t> </a:t>
            </a:r>
            <a:r>
              <a:rPr lang="en-US" dirty="0" err="1"/>
              <a:t>अनियमित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महिलाका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उपयुक्त</a:t>
            </a:r>
            <a:r>
              <a:rPr lang="en-US" dirty="0"/>
              <a:t> </a:t>
            </a:r>
            <a:r>
              <a:rPr lang="en-US" dirty="0" err="1"/>
              <a:t>हुँदैन</a:t>
            </a:r>
            <a:r>
              <a:rPr lang="en-US" dirty="0"/>
              <a:t> ।</a:t>
            </a:r>
          </a:p>
          <a:p>
            <a:r>
              <a:rPr lang="en-US" dirty="0"/>
              <a:t>३.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गर्भनिरोधको</a:t>
            </a:r>
            <a:r>
              <a:rPr lang="en-US" dirty="0"/>
              <a:t> </a:t>
            </a:r>
            <a:r>
              <a:rPr lang="en-US" dirty="0" err="1"/>
              <a:t>भरपर्दो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होइन</a:t>
            </a:r>
            <a:r>
              <a:rPr lang="en-US" dirty="0"/>
              <a:t> </a:t>
            </a:r>
            <a:r>
              <a:rPr lang="en-US" dirty="0" err="1"/>
              <a:t>किनभने</a:t>
            </a:r>
            <a:r>
              <a:rPr lang="en-US" dirty="0"/>
              <a:t> </a:t>
            </a:r>
            <a:r>
              <a:rPr lang="en-US" dirty="0" err="1"/>
              <a:t>यसको</a:t>
            </a:r>
            <a:r>
              <a:rPr lang="en-US" dirty="0"/>
              <a:t> २४ </a:t>
            </a:r>
            <a:r>
              <a:rPr lang="en-US" dirty="0" err="1"/>
              <a:t>असफलतादर</a:t>
            </a:r>
            <a:r>
              <a:rPr lang="en-US" dirty="0"/>
              <a:t> </a:t>
            </a:r>
            <a:r>
              <a:rPr lang="en-US" dirty="0" err="1"/>
              <a:t>रहेको</a:t>
            </a:r>
            <a:r>
              <a:rPr lang="en-US" dirty="0"/>
              <a:t> </a:t>
            </a:r>
            <a:r>
              <a:rPr lang="en-US" dirty="0" err="1"/>
              <a:t>पाइन्छ</a:t>
            </a:r>
            <a:r>
              <a:rPr lang="en-US" dirty="0"/>
              <a:t>।</a:t>
            </a:r>
          </a:p>
          <a:p>
            <a:r>
              <a:rPr lang="en-US" dirty="0"/>
              <a:t>४. </a:t>
            </a:r>
            <a:r>
              <a:rPr lang="en-US" dirty="0" err="1"/>
              <a:t>महिला-पुरुषबीच</a:t>
            </a:r>
            <a:r>
              <a:rPr lang="en-US" dirty="0"/>
              <a:t> </a:t>
            </a:r>
            <a:r>
              <a:rPr lang="en-US" dirty="0" err="1"/>
              <a:t>आपसी</a:t>
            </a:r>
            <a:r>
              <a:rPr lang="en-US" dirty="0"/>
              <a:t> </a:t>
            </a:r>
            <a:r>
              <a:rPr lang="en-US" dirty="0" err="1"/>
              <a:t>समझदारी</a:t>
            </a:r>
            <a:r>
              <a:rPr lang="en-US" dirty="0"/>
              <a:t> र </a:t>
            </a:r>
            <a:r>
              <a:rPr lang="en-US" dirty="0" err="1"/>
              <a:t>सहयोग</a:t>
            </a:r>
            <a:r>
              <a:rPr lang="en-US" dirty="0"/>
              <a:t> </a:t>
            </a:r>
            <a:r>
              <a:rPr lang="en-US" dirty="0" err="1"/>
              <a:t>नभएका</a:t>
            </a:r>
            <a:r>
              <a:rPr lang="en-US" dirty="0"/>
              <a:t>, </a:t>
            </a:r>
            <a:r>
              <a:rPr lang="en-US" dirty="0" err="1"/>
              <a:t>लागूपदार्थका</a:t>
            </a:r>
            <a:r>
              <a:rPr lang="en-US" dirty="0"/>
              <a:t> </a:t>
            </a:r>
            <a:r>
              <a:rPr lang="en-US" dirty="0" err="1"/>
              <a:t>दुर्व्यसनी</a:t>
            </a:r>
            <a:r>
              <a:rPr lang="en-US" dirty="0"/>
              <a:t> र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रोग</a:t>
            </a:r>
            <a:r>
              <a:rPr lang="en-US" dirty="0"/>
              <a:t> </a:t>
            </a:r>
            <a:r>
              <a:rPr lang="en-US" dirty="0" err="1"/>
              <a:t>लागेकाहरूका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अपनाउन</a:t>
            </a:r>
            <a:r>
              <a:rPr lang="en-US" dirty="0"/>
              <a:t> </a:t>
            </a:r>
            <a:r>
              <a:rPr lang="en-US" dirty="0" err="1"/>
              <a:t>असम्भव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page4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763000" cy="64770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err="1"/>
              <a:t>बासल</a:t>
            </a:r>
            <a:r>
              <a:rPr lang="en-US" b="1" dirty="0"/>
              <a:t> </a:t>
            </a:r>
            <a:r>
              <a:rPr lang="en-US" b="1" dirty="0" err="1"/>
              <a:t>बडी</a:t>
            </a:r>
            <a:r>
              <a:rPr lang="en-US" b="1" dirty="0"/>
              <a:t> </a:t>
            </a:r>
            <a:r>
              <a:rPr lang="en-US" b="1" dirty="0" err="1"/>
              <a:t>टेम्परेचर</a:t>
            </a:r>
            <a:r>
              <a:rPr lang="en-US" b="1" dirty="0"/>
              <a:t> </a:t>
            </a:r>
            <a:r>
              <a:rPr lang="en-US" b="1" dirty="0" err="1"/>
              <a:t>विधिका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Basal Body Temperature Method)</a:t>
            </a:r>
            <a:endParaRPr lang="en-US" dirty="0"/>
          </a:p>
          <a:p>
            <a:r>
              <a:rPr lang="en-US" dirty="0"/>
              <a:t>१. </a:t>
            </a:r>
            <a:r>
              <a:rPr lang="en-US" dirty="0" err="1"/>
              <a:t>महिला</a:t>
            </a:r>
            <a:r>
              <a:rPr lang="en-US" dirty="0"/>
              <a:t> </a:t>
            </a:r>
            <a:r>
              <a:rPr lang="en-US" dirty="0" err="1"/>
              <a:t>आफैँले</a:t>
            </a:r>
            <a:r>
              <a:rPr lang="en-US" dirty="0"/>
              <a:t> </a:t>
            </a:r>
            <a:r>
              <a:rPr lang="en-US" dirty="0" err="1"/>
              <a:t>तापक्रम</a:t>
            </a:r>
            <a:r>
              <a:rPr lang="en-US" dirty="0"/>
              <a:t> </a:t>
            </a:r>
            <a:r>
              <a:rPr lang="en-US" dirty="0" err="1"/>
              <a:t>नाप्नुपर्ने</a:t>
            </a:r>
            <a:r>
              <a:rPr lang="en-US" dirty="0"/>
              <a:t> </a:t>
            </a:r>
            <a:r>
              <a:rPr lang="en-US" dirty="0" err="1"/>
              <a:t>भएकाले</a:t>
            </a:r>
            <a:r>
              <a:rPr lang="en-US" dirty="0"/>
              <a:t> </a:t>
            </a:r>
            <a:r>
              <a:rPr lang="en-US" dirty="0" err="1"/>
              <a:t>सजिलो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r>
              <a:rPr lang="en-US" dirty="0"/>
              <a:t>२. </a:t>
            </a:r>
            <a:r>
              <a:rPr lang="en-US" dirty="0" err="1"/>
              <a:t>यसका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आर्थिक</a:t>
            </a:r>
            <a:r>
              <a:rPr lang="en-US" dirty="0"/>
              <a:t> </a:t>
            </a:r>
            <a:r>
              <a:rPr lang="en-US" dirty="0" err="1"/>
              <a:t>लगानी</a:t>
            </a:r>
            <a:r>
              <a:rPr lang="en-US" dirty="0"/>
              <a:t> </a:t>
            </a:r>
            <a:r>
              <a:rPr lang="en-US" dirty="0" err="1"/>
              <a:t>गर्नु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endParaRPr lang="en-US" dirty="0"/>
          </a:p>
          <a:p>
            <a:r>
              <a:rPr lang="en-US" dirty="0"/>
              <a:t>३. </a:t>
            </a:r>
            <a:r>
              <a:rPr lang="en-US" dirty="0" err="1"/>
              <a:t>यसका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धेरै</a:t>
            </a:r>
            <a:r>
              <a:rPr lang="en-US" dirty="0"/>
              <a:t> </a:t>
            </a:r>
            <a:r>
              <a:rPr lang="en-US" dirty="0" err="1"/>
              <a:t>समय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लाग्दैन</a:t>
            </a:r>
            <a:r>
              <a:rPr lang="en-US" dirty="0"/>
              <a:t> ।</a:t>
            </a:r>
          </a:p>
          <a:p>
            <a:r>
              <a:rPr lang="en-US" dirty="0"/>
              <a:t>४.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अपनाउँदा</a:t>
            </a:r>
            <a:r>
              <a:rPr lang="en-US" dirty="0"/>
              <a:t> </a:t>
            </a:r>
            <a:r>
              <a:rPr lang="en-US" dirty="0" err="1"/>
              <a:t>दम्पतीहरूले</a:t>
            </a:r>
            <a:r>
              <a:rPr lang="en-US" dirty="0"/>
              <a:t> </a:t>
            </a:r>
            <a:r>
              <a:rPr lang="en-US" dirty="0" err="1"/>
              <a:t>मात्र</a:t>
            </a:r>
            <a:r>
              <a:rPr lang="en-US" dirty="0"/>
              <a:t> </a:t>
            </a:r>
            <a:r>
              <a:rPr lang="en-US" dirty="0" err="1"/>
              <a:t>परामर्श</a:t>
            </a:r>
            <a:r>
              <a:rPr lang="en-US" dirty="0"/>
              <a:t> </a:t>
            </a:r>
            <a:r>
              <a:rPr lang="en-US" dirty="0" err="1"/>
              <a:t>गरे</a:t>
            </a:r>
            <a:r>
              <a:rPr lang="en-US" dirty="0"/>
              <a:t> </a:t>
            </a:r>
            <a:r>
              <a:rPr lang="en-US" dirty="0" err="1"/>
              <a:t>पुग्छ</a:t>
            </a:r>
            <a:r>
              <a:rPr lang="en-US" dirty="0"/>
              <a:t>।</a:t>
            </a:r>
          </a:p>
          <a:p>
            <a:r>
              <a:rPr lang="en-US" b="1" dirty="0" err="1"/>
              <a:t>बासल</a:t>
            </a:r>
            <a:r>
              <a:rPr lang="en-US" b="1" dirty="0"/>
              <a:t> </a:t>
            </a:r>
            <a:r>
              <a:rPr lang="en-US" b="1" dirty="0" err="1"/>
              <a:t>बडी</a:t>
            </a:r>
            <a:r>
              <a:rPr lang="en-US" b="1" dirty="0"/>
              <a:t> </a:t>
            </a:r>
            <a:r>
              <a:rPr lang="en-US" b="1" dirty="0" err="1"/>
              <a:t>टेम्परेचर</a:t>
            </a:r>
            <a:r>
              <a:rPr lang="en-US" b="1" dirty="0"/>
              <a:t> </a:t>
            </a:r>
            <a:r>
              <a:rPr lang="en-US" b="1" dirty="0" err="1"/>
              <a:t>विधिका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Basal Body Temperature Method)</a:t>
            </a:r>
            <a:endParaRPr lang="en-US" dirty="0"/>
          </a:p>
          <a:p>
            <a:r>
              <a:rPr lang="en-US" dirty="0"/>
              <a:t>1. </a:t>
            </a:r>
            <a:r>
              <a:rPr lang="en-US" dirty="0" err="1"/>
              <a:t>अशिक्षित</a:t>
            </a:r>
            <a:r>
              <a:rPr lang="en-US" dirty="0"/>
              <a:t> </a:t>
            </a:r>
            <a:r>
              <a:rPr lang="en-US" dirty="0" err="1"/>
              <a:t>महिलाका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कठिन</a:t>
            </a:r>
            <a:r>
              <a:rPr lang="en-US" dirty="0"/>
              <a:t> छ ।</a:t>
            </a:r>
          </a:p>
          <a:p>
            <a:r>
              <a:rPr lang="en-US" dirty="0"/>
              <a:t>२. </a:t>
            </a:r>
            <a:r>
              <a:rPr lang="en-US" dirty="0" err="1"/>
              <a:t>कहिलेकाहीँ</a:t>
            </a:r>
            <a:r>
              <a:rPr lang="en-US" dirty="0"/>
              <a:t> </a:t>
            </a:r>
            <a:r>
              <a:rPr lang="en-US" dirty="0" err="1"/>
              <a:t>रोग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अन्य</a:t>
            </a:r>
            <a:r>
              <a:rPr lang="en-US" dirty="0"/>
              <a:t> </a:t>
            </a:r>
            <a:r>
              <a:rPr lang="en-US" dirty="0" err="1"/>
              <a:t>कारणले</a:t>
            </a:r>
            <a:r>
              <a:rPr lang="en-US" dirty="0"/>
              <a:t> </a:t>
            </a:r>
            <a:r>
              <a:rPr lang="en-US" dirty="0" err="1"/>
              <a:t>गर्दा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तापक्रम</a:t>
            </a:r>
            <a:r>
              <a:rPr lang="en-US" dirty="0"/>
              <a:t> </a:t>
            </a:r>
            <a:r>
              <a:rPr lang="en-US" dirty="0" err="1"/>
              <a:t>बढ्न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 ।</a:t>
            </a:r>
          </a:p>
          <a:p>
            <a:r>
              <a:rPr lang="en-US" dirty="0"/>
              <a:t>३. </a:t>
            </a:r>
            <a:r>
              <a:rPr lang="en-US" dirty="0" err="1"/>
              <a:t>लागूपदार्थका</a:t>
            </a:r>
            <a:r>
              <a:rPr lang="en-US" dirty="0"/>
              <a:t> </a:t>
            </a:r>
            <a:r>
              <a:rPr lang="en-US" dirty="0" err="1"/>
              <a:t>दुर्व्यसनीहरूका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निष्क्रिय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r>
              <a:rPr lang="en-US" dirty="0"/>
              <a:t>४. </a:t>
            </a:r>
            <a:r>
              <a:rPr lang="en-US" dirty="0" err="1"/>
              <a:t>दम्पतीका</a:t>
            </a:r>
            <a:r>
              <a:rPr lang="en-US" dirty="0"/>
              <a:t> </a:t>
            </a:r>
            <a:r>
              <a:rPr lang="en-US" dirty="0" err="1"/>
              <a:t>वीचमा</a:t>
            </a:r>
            <a:r>
              <a:rPr lang="en-US" dirty="0"/>
              <a:t> </a:t>
            </a:r>
            <a:r>
              <a:rPr lang="en-US" dirty="0" err="1"/>
              <a:t>राम्रो</a:t>
            </a:r>
            <a:r>
              <a:rPr lang="en-US" dirty="0"/>
              <a:t> </a:t>
            </a:r>
            <a:r>
              <a:rPr lang="en-US" dirty="0" err="1"/>
              <a:t>समझदारी</a:t>
            </a:r>
            <a:r>
              <a:rPr lang="en-US" dirty="0"/>
              <a:t> </a:t>
            </a:r>
            <a:r>
              <a:rPr lang="en-US" dirty="0" err="1"/>
              <a:t>नभएकाहरूका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उचित</a:t>
            </a:r>
            <a:r>
              <a:rPr lang="en-US" dirty="0"/>
              <a:t> </a:t>
            </a:r>
            <a:r>
              <a:rPr lang="en-US" dirty="0" err="1"/>
              <a:t>छैन</a:t>
            </a:r>
            <a:r>
              <a:rPr lang="en-US" dirty="0"/>
              <a:t>।</a:t>
            </a:r>
          </a:p>
          <a:p>
            <a:r>
              <a:rPr lang="en-US" dirty="0"/>
              <a:t>५.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हाम्रो</a:t>
            </a:r>
            <a:r>
              <a:rPr lang="en-US" dirty="0"/>
              <a:t> </a:t>
            </a:r>
            <a:r>
              <a:rPr lang="en-US" dirty="0" err="1"/>
              <a:t>देशका</a:t>
            </a:r>
            <a:r>
              <a:rPr lang="en-US" dirty="0"/>
              <a:t> </a:t>
            </a:r>
            <a:r>
              <a:rPr lang="en-US" dirty="0" err="1"/>
              <a:t>परिप्रेक्ष्यमा</a:t>
            </a:r>
            <a:r>
              <a:rPr lang="en-US" dirty="0"/>
              <a:t> </a:t>
            </a:r>
            <a:r>
              <a:rPr lang="en-US" dirty="0" err="1"/>
              <a:t>उपयोगी</a:t>
            </a:r>
            <a:r>
              <a:rPr lang="en-US" dirty="0"/>
              <a:t> </a:t>
            </a:r>
            <a:r>
              <a:rPr lang="en-US" dirty="0" err="1"/>
              <a:t>छैन</a:t>
            </a:r>
            <a:r>
              <a:rPr lang="en-US" dirty="0"/>
              <a:t> </a:t>
            </a:r>
            <a:r>
              <a:rPr lang="en-US" dirty="0"/>
              <a:t>।    </a:t>
            </a:r>
            <a:r>
              <a:rPr lang="en-US" dirty="0" smtClean="0"/>
              <a:t>page5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7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Importance of Study of</a:t>
            </a:r>
            <a:r>
              <a:rPr lang="en-US" dirty="0" smtClean="0"/>
              <a:t> </a:t>
            </a:r>
            <a:r>
              <a:rPr lang="en-US" b="1" dirty="0" smtClean="0"/>
              <a:t>Epidemiology: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4864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>
                <a:latin typeface="Preeti" pitchFamily="2" charset="0"/>
              </a:rPr>
              <a:t>;</a:t>
            </a:r>
            <a:r>
              <a:rPr lang="en-US" dirty="0" err="1" smtClean="0">
                <a:latin typeface="Preeti" pitchFamily="2" charset="0"/>
              </a:rPr>
              <a:t>d'bfosf</a:t>
            </a:r>
            <a:r>
              <a:rPr lang="en-US" dirty="0" smtClean="0">
                <a:latin typeface="Preeti" pitchFamily="2" charset="0"/>
              </a:rPr>
              <a:t>] :</a:t>
            </a:r>
            <a:r>
              <a:rPr lang="en-US" dirty="0" err="1" smtClean="0">
                <a:latin typeface="Preeti" pitchFamily="2" charset="0"/>
              </a:rPr>
              <a:t>jf:Yo</a:t>
            </a:r>
            <a:r>
              <a:rPr lang="en-US" dirty="0" smtClean="0">
                <a:latin typeface="Preeti" pitchFamily="2" charset="0"/>
              </a:rPr>
              <a:t> lg?k0f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. </a:t>
            </a:r>
            <a:r>
              <a:rPr lang="en-US" dirty="0" smtClean="0"/>
              <a:t>(To diagnosis the health of the community)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;</a:t>
            </a:r>
            <a:r>
              <a:rPr lang="en-US" dirty="0" err="1" smtClean="0">
                <a:latin typeface="Preeti" pitchFamily="2" charset="0"/>
              </a:rPr>
              <a:t>d'bfodf</a:t>
            </a:r>
            <a:r>
              <a:rPr lang="en-US" dirty="0" smtClean="0">
                <a:latin typeface="Preeti" pitchFamily="2" charset="0"/>
              </a:rPr>
              <a:t> 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 nIf0f ;</a:t>
            </a:r>
            <a:r>
              <a:rPr lang="en-US" dirty="0" err="1" smtClean="0">
                <a:latin typeface="Preeti" pitchFamily="2" charset="0"/>
              </a:rPr>
              <a:t>d"xx</a:t>
            </a:r>
            <a:r>
              <a:rPr lang="en-US" dirty="0" smtClean="0">
                <a:latin typeface="Preeti" pitchFamily="2" charset="0"/>
              </a:rPr>
              <a:t>? </a:t>
            </a:r>
            <a:r>
              <a:rPr lang="en-US" dirty="0" err="1" smtClean="0">
                <a:latin typeface="Preeti" pitchFamily="2" charset="0"/>
              </a:rPr>
              <a:t>klxrfg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</a:t>
            </a:r>
            <a:r>
              <a:rPr lang="en-US" dirty="0" smtClean="0"/>
              <a:t>(To identify the syndromes of disease in the community)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k|s</a:t>
            </a:r>
            <a:r>
              <a:rPr lang="en-US" dirty="0" smtClean="0">
                <a:latin typeface="Preeti" pitchFamily="2" charset="0"/>
              </a:rPr>
              <a:t>[</a:t>
            </a:r>
            <a:r>
              <a:rPr lang="en-US" dirty="0" err="1" smtClean="0">
                <a:latin typeface="Preeti" pitchFamily="2" charset="0"/>
              </a:rPr>
              <a:t>lts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Oltxf</a:t>
            </a:r>
            <a:r>
              <a:rPr lang="en-US" dirty="0" smtClean="0">
                <a:latin typeface="Preeti" pitchFamily="2" charset="0"/>
              </a:rPr>
              <a:t>; n]</a:t>
            </a:r>
            <a:r>
              <a:rPr lang="en-US" dirty="0" err="1" smtClean="0">
                <a:latin typeface="Preeti" pitchFamily="2" charset="0"/>
              </a:rPr>
              <a:t>vfhf</a:t>
            </a:r>
            <a:r>
              <a:rPr lang="en-US" dirty="0" smtClean="0">
                <a:latin typeface="Preeti" pitchFamily="2" charset="0"/>
              </a:rPr>
              <a:t>]v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. </a:t>
            </a:r>
            <a:r>
              <a:rPr lang="en-US" dirty="0" smtClean="0"/>
              <a:t>( To appraise the natural history of disease)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/0fx?sf] </a:t>
            </a:r>
            <a:r>
              <a:rPr lang="en-US" dirty="0" err="1" smtClean="0">
                <a:latin typeface="Preeti" pitchFamily="2" charset="0"/>
              </a:rPr>
              <a:t>cGj</a:t>
            </a:r>
            <a:r>
              <a:rPr lang="en-US" dirty="0" smtClean="0">
                <a:latin typeface="Preeti" pitchFamily="2" charset="0"/>
              </a:rPr>
              <a:t>]z0f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.</a:t>
            </a:r>
            <a:r>
              <a:rPr lang="en-US" dirty="0" smtClean="0"/>
              <a:t> ( For the sake of search of disease)</a:t>
            </a:r>
          </a:p>
          <a:p>
            <a:pPr lvl="0"/>
            <a:r>
              <a:rPr lang="en-US" dirty="0" smtClean="0">
                <a:latin typeface="Preeti" pitchFamily="2" charset="0"/>
              </a:rPr>
              <a:t>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/f]</a:t>
            </a:r>
            <a:r>
              <a:rPr lang="en-US" dirty="0" err="1" smtClean="0">
                <a:latin typeface="Preeti" pitchFamily="2" charset="0"/>
              </a:rPr>
              <a:t>syfd</a:t>
            </a:r>
            <a:r>
              <a:rPr lang="en-US" dirty="0" smtClean="0">
                <a:latin typeface="Preeti" pitchFamily="2" charset="0"/>
              </a:rPr>
              <a:t> / lgoGq0f </a:t>
            </a:r>
            <a:r>
              <a:rPr lang="en-US" dirty="0" err="1" smtClean="0">
                <a:latin typeface="Preeti" pitchFamily="2" charset="0"/>
              </a:rPr>
              <a:t>af</a:t>
            </a:r>
            <a:r>
              <a:rPr lang="en-US" dirty="0" smtClean="0">
                <a:latin typeface="Preeti" pitchFamily="2" charset="0"/>
              </a:rPr>
              <a:t>/] of]</a:t>
            </a:r>
            <a:r>
              <a:rPr lang="en-US" dirty="0" err="1" smtClean="0">
                <a:latin typeface="Preeti" pitchFamily="2" charset="0"/>
              </a:rPr>
              <a:t>hgf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d"Nof</a:t>
            </a:r>
            <a:r>
              <a:rPr lang="en-US" dirty="0" smtClean="0">
                <a:latin typeface="Preeti" pitchFamily="2" charset="0"/>
              </a:rPr>
              <a:t>ª\</a:t>
            </a:r>
            <a:r>
              <a:rPr lang="en-US" dirty="0" err="1" smtClean="0">
                <a:latin typeface="Preeti" pitchFamily="2" charset="0"/>
              </a:rPr>
              <a:t>sg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. </a:t>
            </a:r>
            <a:r>
              <a:rPr lang="en-US" dirty="0" smtClean="0"/>
              <a:t>(Planning and evaluation for controlling and prevention of disease)</a:t>
            </a:r>
          </a:p>
          <a:p>
            <a:pPr lvl="0"/>
            <a:r>
              <a:rPr lang="en-US" dirty="0" err="1" smtClean="0">
                <a:latin typeface="Preeti" pitchFamily="2" charset="0"/>
              </a:rPr>
              <a:t>JolQmut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hf</a:t>
            </a:r>
            <a:r>
              <a:rPr lang="en-US" dirty="0" smtClean="0">
                <a:latin typeface="Preeti" pitchFamily="2" charset="0"/>
              </a:rPr>
              <a:t>]</a:t>
            </a:r>
            <a:r>
              <a:rPr lang="en-US" dirty="0" err="1" smtClean="0">
                <a:latin typeface="Preeti" pitchFamily="2" charset="0"/>
              </a:rPr>
              <a:t>lvd</a:t>
            </a:r>
            <a:r>
              <a:rPr lang="en-US" dirty="0" smtClean="0">
                <a:latin typeface="Preeti" pitchFamily="2" charset="0"/>
              </a:rPr>
              <a:t> / ;</a:t>
            </a:r>
            <a:r>
              <a:rPr lang="en-US" dirty="0" err="1" smtClean="0">
                <a:latin typeface="Preeti" pitchFamily="2" charset="0"/>
              </a:rPr>
              <a:t>Defjgf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cg'dfg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. </a:t>
            </a:r>
            <a:r>
              <a:rPr lang="en-US" dirty="0" smtClean="0"/>
              <a:t>( To estimate the individual risk and chances)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/f]</a:t>
            </a:r>
            <a:r>
              <a:rPr lang="en-US" dirty="0" err="1" smtClean="0">
                <a:latin typeface="Preeti" pitchFamily="2" charset="0"/>
              </a:rPr>
              <a:t>ux?sf</a:t>
            </a:r>
            <a:r>
              <a:rPr lang="en-US" dirty="0" smtClean="0">
                <a:latin typeface="Preeti" pitchFamily="2" charset="0"/>
              </a:rPr>
              <a:t>] 36\bf] / a9\bf] </a:t>
            </a:r>
            <a:r>
              <a:rPr lang="en-US" dirty="0" err="1" smtClean="0">
                <a:latin typeface="Preeti" pitchFamily="2" charset="0"/>
              </a:rPr>
              <a:t>tyf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ltgLx?sf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kl</a:t>
            </a:r>
            <a:r>
              <a:rPr lang="en-US" dirty="0" smtClean="0">
                <a:latin typeface="Preeti" pitchFamily="2" charset="0"/>
              </a:rPr>
              <a:t>/</a:t>
            </a:r>
            <a:r>
              <a:rPr lang="en-US" dirty="0" err="1" smtClean="0">
                <a:latin typeface="Preeti" pitchFamily="2" charset="0"/>
              </a:rPr>
              <a:t>jlt</a:t>
            </a:r>
            <a:r>
              <a:rPr lang="en-US" dirty="0" smtClean="0">
                <a:latin typeface="Preeti" pitchFamily="2" charset="0"/>
              </a:rPr>
              <a:t>{t l:ylt </a:t>
            </a:r>
            <a:r>
              <a:rPr lang="en-US" dirty="0" err="1" smtClean="0">
                <a:latin typeface="Preeti" pitchFamily="2" charset="0"/>
              </a:rPr>
              <a:t>cWoog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ug</a:t>
            </a:r>
            <a:r>
              <a:rPr lang="en-US" dirty="0" smtClean="0">
                <a:latin typeface="Preeti" pitchFamily="2" charset="0"/>
              </a:rPr>
              <a:t>{ . </a:t>
            </a:r>
            <a:r>
              <a:rPr lang="en-US" dirty="0" smtClean="0"/>
              <a:t>( To study risk and fall of disease and changes of their position)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77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err="1"/>
              <a:t>बाइलिङको</a:t>
            </a:r>
            <a:r>
              <a:rPr lang="en-US" b="1" dirty="0"/>
              <a:t> </a:t>
            </a:r>
            <a:r>
              <a:rPr lang="en-US" b="1" dirty="0" err="1"/>
              <a:t>विधिका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Billing's Method)</a:t>
            </a:r>
            <a:endParaRPr lang="en-US" dirty="0"/>
          </a:p>
          <a:p>
            <a:r>
              <a:rPr lang="en-US" dirty="0"/>
              <a:t>१.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अपनाउँदा</a:t>
            </a:r>
            <a:r>
              <a:rPr lang="en-US" dirty="0"/>
              <a:t> </a:t>
            </a:r>
            <a:r>
              <a:rPr lang="en-US" dirty="0" err="1"/>
              <a:t>अन्य</a:t>
            </a:r>
            <a:r>
              <a:rPr lang="en-US" dirty="0"/>
              <a:t> </a:t>
            </a:r>
            <a:r>
              <a:rPr lang="en-US" dirty="0" err="1"/>
              <a:t>कसैको</a:t>
            </a:r>
            <a:r>
              <a:rPr lang="en-US" dirty="0"/>
              <a:t> </a:t>
            </a:r>
            <a:r>
              <a:rPr lang="en-US" dirty="0" err="1"/>
              <a:t>सहयोग</a:t>
            </a:r>
            <a:r>
              <a:rPr lang="en-US" dirty="0"/>
              <a:t> </a:t>
            </a:r>
            <a:r>
              <a:rPr lang="en-US" dirty="0" err="1"/>
              <a:t>चाहिँदैन</a:t>
            </a:r>
            <a:r>
              <a:rPr lang="en-US" dirty="0"/>
              <a:t> ।</a:t>
            </a:r>
          </a:p>
          <a:p>
            <a:r>
              <a:rPr lang="en-US" dirty="0"/>
              <a:t>२.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दम्पतीका</a:t>
            </a:r>
            <a:r>
              <a:rPr lang="en-US" dirty="0"/>
              <a:t> </a:t>
            </a:r>
            <a:r>
              <a:rPr lang="en-US" dirty="0" err="1"/>
              <a:t>बीचमा</a:t>
            </a:r>
            <a:r>
              <a:rPr lang="en-US" dirty="0"/>
              <a:t> </a:t>
            </a:r>
            <a:r>
              <a:rPr lang="en-US" dirty="0" err="1"/>
              <a:t>आपसी</a:t>
            </a:r>
            <a:r>
              <a:rPr lang="en-US" dirty="0"/>
              <a:t> </a:t>
            </a:r>
            <a:r>
              <a:rPr lang="en-US" dirty="0" err="1"/>
              <a:t>सम्बन्ध</a:t>
            </a:r>
            <a:r>
              <a:rPr lang="en-US" dirty="0"/>
              <a:t> </a:t>
            </a:r>
            <a:r>
              <a:rPr lang="en-US" dirty="0" err="1"/>
              <a:t>कायम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मदत</a:t>
            </a:r>
            <a:r>
              <a:rPr lang="en-US" dirty="0"/>
              <a:t> </a:t>
            </a:r>
            <a:r>
              <a:rPr lang="en-US" dirty="0" err="1"/>
              <a:t>पुऱ्याउँछ</a:t>
            </a:r>
            <a:r>
              <a:rPr lang="en-US" dirty="0"/>
              <a:t>।</a:t>
            </a:r>
          </a:p>
          <a:p>
            <a:r>
              <a:rPr lang="en-US" dirty="0"/>
              <a:t> ३.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निःशुल्क</a:t>
            </a:r>
            <a:r>
              <a:rPr lang="en-US" dirty="0"/>
              <a:t> </a:t>
            </a:r>
            <a:r>
              <a:rPr lang="en-US" dirty="0" err="1"/>
              <a:t>प्रयोगमा</a:t>
            </a:r>
            <a:r>
              <a:rPr lang="en-US" dirty="0"/>
              <a:t> </a:t>
            </a:r>
            <a:r>
              <a:rPr lang="en-US" dirty="0" err="1"/>
              <a:t>ल्याउन</a:t>
            </a:r>
            <a:r>
              <a:rPr lang="en-US" dirty="0"/>
              <a:t> </a:t>
            </a:r>
            <a:r>
              <a:rPr lang="en-US" dirty="0" err="1"/>
              <a:t>सकिन्छ</a:t>
            </a:r>
            <a:r>
              <a:rPr lang="en-US" dirty="0"/>
              <a:t>। </a:t>
            </a:r>
          </a:p>
          <a:p>
            <a:r>
              <a:rPr lang="en-US" dirty="0"/>
              <a:t>४.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प्रकारको</a:t>
            </a:r>
            <a:r>
              <a:rPr lang="en-US" dirty="0"/>
              <a:t> </a:t>
            </a:r>
            <a:r>
              <a:rPr lang="en-US" dirty="0" err="1"/>
              <a:t>शारीरिक</a:t>
            </a:r>
            <a:r>
              <a:rPr lang="en-US" dirty="0"/>
              <a:t> र </a:t>
            </a:r>
            <a:r>
              <a:rPr lang="en-US" dirty="0" err="1"/>
              <a:t>मानसिक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पुऱ्याउँदैन</a:t>
            </a:r>
            <a:r>
              <a:rPr lang="en-US" dirty="0"/>
              <a:t> । </a:t>
            </a:r>
          </a:p>
          <a:p>
            <a:r>
              <a:rPr lang="en-US" dirty="0"/>
              <a:t>५. </a:t>
            </a:r>
            <a:r>
              <a:rPr lang="en-US" dirty="0" err="1"/>
              <a:t>यसको</a:t>
            </a:r>
            <a:r>
              <a:rPr lang="en-US" dirty="0"/>
              <a:t> </a:t>
            </a:r>
            <a:r>
              <a:rPr lang="en-US" dirty="0" err="1"/>
              <a:t>प्रयोगबाट</a:t>
            </a:r>
            <a:r>
              <a:rPr lang="en-US" dirty="0"/>
              <a:t> </a:t>
            </a:r>
            <a:r>
              <a:rPr lang="en-US" dirty="0" err="1"/>
              <a:t>यौनजनित</a:t>
            </a:r>
            <a:r>
              <a:rPr lang="en-US" dirty="0"/>
              <a:t> </a:t>
            </a:r>
            <a:r>
              <a:rPr lang="en-US" dirty="0" err="1"/>
              <a:t>रोग</a:t>
            </a:r>
            <a:r>
              <a:rPr lang="en-US" dirty="0"/>
              <a:t> र </a:t>
            </a:r>
            <a:r>
              <a:rPr lang="en-US" dirty="0" err="1"/>
              <a:t>जननेन्द्रियको</a:t>
            </a:r>
            <a:r>
              <a:rPr lang="en-US" dirty="0"/>
              <a:t> </a:t>
            </a:r>
            <a:r>
              <a:rPr lang="en-US" dirty="0" err="1"/>
              <a:t>अवस्था</a:t>
            </a:r>
            <a:r>
              <a:rPr lang="en-US" dirty="0"/>
              <a:t> </a:t>
            </a:r>
            <a:r>
              <a:rPr lang="en-US" dirty="0" err="1"/>
              <a:t>थाहा</a:t>
            </a:r>
            <a:r>
              <a:rPr lang="en-US" dirty="0"/>
              <a:t> </a:t>
            </a:r>
            <a:r>
              <a:rPr lang="en-US" dirty="0" err="1"/>
              <a:t>पाउन</a:t>
            </a:r>
            <a:r>
              <a:rPr lang="en-US" dirty="0"/>
              <a:t> </a:t>
            </a:r>
            <a:r>
              <a:rPr lang="en-US" dirty="0" err="1"/>
              <a:t>सकिन्छ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b="1" dirty="0" err="1"/>
              <a:t>बाइलिङको</a:t>
            </a:r>
            <a:r>
              <a:rPr lang="en-US" b="1" dirty="0"/>
              <a:t> </a:t>
            </a:r>
            <a:r>
              <a:rPr lang="en-US" b="1" dirty="0" err="1"/>
              <a:t>विधिका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endParaRPr lang="en-US" dirty="0"/>
          </a:p>
          <a:p>
            <a:r>
              <a:rPr lang="en-US" dirty="0"/>
              <a:t>१.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विधिको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कठिन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r>
              <a:rPr lang="en-US" dirty="0"/>
              <a:t>२.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अशिक्षित</a:t>
            </a:r>
            <a:r>
              <a:rPr lang="en-US" dirty="0"/>
              <a:t> </a:t>
            </a:r>
            <a:r>
              <a:rPr lang="en-US" dirty="0" err="1"/>
              <a:t>परिवारका</a:t>
            </a:r>
            <a:r>
              <a:rPr lang="en-US" dirty="0"/>
              <a:t> </a:t>
            </a:r>
            <a:r>
              <a:rPr lang="en-US" dirty="0" err="1"/>
              <a:t>दम्पतीहरूका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उपयुक्त</a:t>
            </a:r>
            <a:r>
              <a:rPr lang="en-US" dirty="0"/>
              <a:t> </a:t>
            </a:r>
            <a:r>
              <a:rPr lang="en-US" dirty="0" err="1"/>
              <a:t>छैन</a:t>
            </a:r>
            <a:r>
              <a:rPr lang="en-US" dirty="0"/>
              <a:t> ।</a:t>
            </a:r>
          </a:p>
          <a:p>
            <a:r>
              <a:rPr lang="en-US" dirty="0"/>
              <a:t> ३. </a:t>
            </a:r>
            <a:r>
              <a:rPr lang="en-US" dirty="0" err="1"/>
              <a:t>खराब</a:t>
            </a:r>
            <a:r>
              <a:rPr lang="en-US" dirty="0"/>
              <a:t> </a:t>
            </a:r>
            <a:r>
              <a:rPr lang="en-US" dirty="0" err="1"/>
              <a:t>आचरण</a:t>
            </a:r>
            <a:r>
              <a:rPr lang="en-US" dirty="0"/>
              <a:t> </a:t>
            </a:r>
            <a:r>
              <a:rPr lang="en-US" dirty="0" err="1"/>
              <a:t>भएका</a:t>
            </a:r>
            <a:r>
              <a:rPr lang="en-US" dirty="0"/>
              <a:t> र </a:t>
            </a:r>
            <a:r>
              <a:rPr lang="en-US" dirty="0" err="1"/>
              <a:t>लागूपदार्थको</a:t>
            </a:r>
            <a:r>
              <a:rPr lang="en-US" dirty="0"/>
              <a:t> </a:t>
            </a:r>
            <a:r>
              <a:rPr lang="en-US" dirty="0" err="1"/>
              <a:t>दुर्व्यसनमा</a:t>
            </a:r>
            <a:r>
              <a:rPr lang="en-US" dirty="0"/>
              <a:t> </a:t>
            </a:r>
            <a:r>
              <a:rPr lang="en-US" dirty="0" err="1"/>
              <a:t>फसेका</a:t>
            </a:r>
            <a:r>
              <a:rPr lang="en-US" dirty="0"/>
              <a:t> </a:t>
            </a:r>
            <a:r>
              <a:rPr lang="en-US" dirty="0" err="1"/>
              <a:t>दम्पतीहरूका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सम्भव</a:t>
            </a:r>
            <a:r>
              <a:rPr lang="en-US" dirty="0"/>
              <a:t> </a:t>
            </a:r>
            <a:r>
              <a:rPr lang="en-US" dirty="0" err="1"/>
              <a:t>छैन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 smtClean="0"/>
              <a:t>page6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800w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458200" cy="6400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69273" y="62484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Mangal"/>
              </a:rPr>
              <a:t>कन्डम</a:t>
            </a:r>
            <a:r>
              <a:rPr lang="en-US" sz="2800" b="1" dirty="0">
                <a:solidFill>
                  <a:prstClr val="black"/>
                </a:solidFill>
                <a:latin typeface="Mang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Mangal"/>
              </a:rPr>
              <a:t>प्रयोग</a:t>
            </a:r>
            <a:r>
              <a:rPr lang="en-US" sz="2800" b="1" dirty="0">
                <a:solidFill>
                  <a:prstClr val="black"/>
                </a:solidFill>
                <a:latin typeface="Mang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Mangal"/>
              </a:rPr>
              <a:t>गर्ने</a:t>
            </a:r>
            <a:r>
              <a:rPr lang="en-US" sz="2800" b="1" dirty="0">
                <a:solidFill>
                  <a:prstClr val="black"/>
                </a:solidFill>
                <a:latin typeface="Mang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Mangal"/>
              </a:rPr>
              <a:t>तरिका</a:t>
            </a:r>
            <a:r>
              <a:rPr lang="en-US" sz="2800" b="1" dirty="0">
                <a:solidFill>
                  <a:prstClr val="black"/>
                </a:solidFill>
                <a:latin typeface="Mangal"/>
              </a:rPr>
              <a:t> </a:t>
            </a:r>
            <a:r>
              <a:rPr lang="en-US" sz="2800" dirty="0">
                <a:solidFill>
                  <a:srgbClr val="202124"/>
                </a:solidFill>
                <a:latin typeface="inherit"/>
              </a:rPr>
              <a:t>How to use a condom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endParaRPr lang="en-US" sz="300" dirty="0"/>
          </a:p>
        </p:txBody>
      </p:sp>
      <p:sp>
        <p:nvSpPr>
          <p:cNvPr id="3" name="Rectangle 2"/>
          <p:cNvSpPr/>
          <p:nvPr/>
        </p:nvSpPr>
        <p:spPr>
          <a:xfrm>
            <a:off x="3863184" y="3167390"/>
            <a:ext cx="1417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page7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3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6477000"/>
          </a:xfrm>
        </p:spPr>
        <p:txBody>
          <a:bodyPr>
            <a:normAutofit fontScale="32500" lnSpcReduction="200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9800" b="1" dirty="0" err="1">
                <a:latin typeface="Mangal"/>
              </a:rPr>
              <a:t>कन्डम</a:t>
            </a:r>
            <a:r>
              <a:rPr lang="en-US" sz="9800" b="1" dirty="0">
                <a:latin typeface="Mangal"/>
              </a:rPr>
              <a:t> </a:t>
            </a:r>
            <a:r>
              <a:rPr lang="en-US" sz="9800" b="1" dirty="0" err="1">
                <a:latin typeface="Mangal"/>
              </a:rPr>
              <a:t>प्रयोग</a:t>
            </a:r>
            <a:r>
              <a:rPr lang="en-US" sz="9800" b="1" dirty="0">
                <a:latin typeface="Mangal"/>
              </a:rPr>
              <a:t> </a:t>
            </a:r>
            <a:r>
              <a:rPr lang="en-US" sz="9800" b="1" dirty="0" err="1">
                <a:latin typeface="Mangal"/>
              </a:rPr>
              <a:t>गर्ने</a:t>
            </a:r>
            <a:r>
              <a:rPr lang="en-US" sz="9800" b="1" dirty="0">
                <a:latin typeface="Mangal"/>
              </a:rPr>
              <a:t> </a:t>
            </a:r>
            <a:r>
              <a:rPr lang="en-US" sz="9800" b="1" dirty="0" err="1">
                <a:latin typeface="Mangal"/>
              </a:rPr>
              <a:t>तरिका</a:t>
            </a:r>
            <a:r>
              <a:rPr lang="en-US" sz="9800" b="1" dirty="0">
                <a:latin typeface="Mangal"/>
              </a:rPr>
              <a:t> </a:t>
            </a:r>
            <a:r>
              <a:rPr lang="en-US" sz="9800" dirty="0">
                <a:solidFill>
                  <a:srgbClr val="202124"/>
                </a:solidFill>
                <a:latin typeface="inherit"/>
              </a:rPr>
              <a:t>How to use a condom</a:t>
            </a:r>
            <a:r>
              <a:rPr lang="en-US" sz="4300" dirty="0"/>
              <a:t> </a:t>
            </a:r>
            <a:r>
              <a:rPr lang="en-US" sz="5500" b="1" dirty="0">
                <a:latin typeface="Mangal"/>
                <a:ea typeface="Calibri"/>
                <a:cs typeface="Times New Roman"/>
              </a:rPr>
              <a:t> </a:t>
            </a:r>
            <a:endParaRPr lang="en-US" sz="4300" dirty="0"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dirty="0">
                <a:latin typeface="Mangal"/>
                <a:ea typeface="Calibri"/>
                <a:cs typeface="Times New Roman"/>
              </a:rPr>
              <a:t>१</a:t>
            </a:r>
            <a:r>
              <a:rPr lang="en-US" dirty="0">
                <a:latin typeface="Mangal"/>
                <a:ea typeface="Calibri"/>
                <a:cs typeface="Times New Roman"/>
              </a:rPr>
              <a:t>.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पहिले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प्लास्टिकभित्रको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कन्डम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निकाल्नुपर्छ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।</a:t>
            </a:r>
            <a:endParaRPr lang="en-US" sz="6000" dirty="0"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२.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पुरुषको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उत्तेजित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लिङ्गमा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कन्डमको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टुप्पामा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चोरऔंला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र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बूढीऔँलाले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च्यापी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endParaRPr lang="en-US" sz="6000" dirty="0" smtClean="0">
              <a:latin typeface="Mangal"/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विटपट्टि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अर्थात्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मुखलाई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लिङ्गको</a:t>
            </a:r>
            <a:r>
              <a:rPr lang="en-US" sz="6000" dirty="0" smtClean="0">
                <a:ea typeface="Calibri"/>
                <a:cs typeface="Times New Roman"/>
              </a:rPr>
              <a:t> 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टुप्पामा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जोड्नुपर्छ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।</a:t>
            </a:r>
            <a:endParaRPr lang="en-US" sz="6000" dirty="0"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३.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लिङ्गको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टुप्पामा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जोडिएको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कन्डमको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विटलाई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सरर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फुक्ने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गरी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लिङ्गको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endParaRPr lang="en-US" sz="6000" dirty="0" smtClean="0">
              <a:latin typeface="Mangal"/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 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फेदतिर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बढाउनुपर्छ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।</a:t>
            </a:r>
            <a:endParaRPr lang="en-US" sz="6000" dirty="0"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४.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लिङ्गमा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टम्म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भएको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कन्डमको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टुप्पामा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हावा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भरिएको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छ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वा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छैन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.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छामेर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वा</a:t>
            </a:r>
            <a:endParaRPr lang="en-US" sz="6000" dirty="0" smtClean="0">
              <a:latin typeface="Mangal"/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 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हेरेर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पत्ता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लगाउने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। </a:t>
            </a:r>
            <a:endParaRPr lang="en-US" sz="6000" dirty="0"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5.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टुप्पामा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हावा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भरिएको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भए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फुट्ने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सम्भावना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बढी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हुन्छ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,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त्यस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कारण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यौनक्रिया</a:t>
            </a:r>
            <a:endParaRPr lang="en-US" sz="6000" dirty="0" smtClean="0">
              <a:latin typeface="Mangal"/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 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गर्नुपूर्व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नै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हावा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निकाल्नुपर्छ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।</a:t>
            </a:r>
            <a:endParaRPr lang="en-US" sz="6000" dirty="0"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6.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यौनक्रियामा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वीर्यस्खलन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भएपछि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जतिसक्दो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छिटो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लिङ्ग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योनिबाट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बाहिर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endParaRPr lang="en-US" sz="6000" dirty="0" smtClean="0">
              <a:latin typeface="Mangal"/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 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भिक्नुपर्छ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किनकि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लिङ्ग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लुलो</a:t>
            </a:r>
            <a:endParaRPr lang="en-US" sz="6000" dirty="0"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latin typeface="Mangal"/>
                <a:ea typeface="Calibri"/>
                <a:cs typeface="Times New Roman"/>
              </a:rPr>
              <a:t>  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भएपछि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वीर्यरस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महिलाको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योनिमा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पोखिन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सक्छ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जसले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गर्दा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गर्भ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रहन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सक्छ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।</a:t>
            </a:r>
            <a:endParaRPr lang="en-US" sz="6000" dirty="0" smtClean="0"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latin typeface="Mangal"/>
                <a:ea typeface="Calibri"/>
                <a:cs typeface="Times New Roman"/>
              </a:rPr>
              <a:t>7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.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महिलाको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योनिबाट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लिङ्ग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बाहिर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झिक्दा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लिङ्गको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फेदमा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कन्डमको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बिट</a:t>
            </a:r>
            <a:endParaRPr lang="en-US" sz="6000" dirty="0" smtClean="0">
              <a:latin typeface="Mangal"/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समातेर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नफुत्कने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गरी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निकाल्नुपर्छ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।</a:t>
            </a:r>
            <a:endParaRPr lang="en-US" sz="6000" dirty="0"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8.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कन्डम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लिङ्गबाट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निकालेपछि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कन्डमभित्रको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वीर्यरसलाई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जताततै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नखस्ने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गरी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endParaRPr lang="en-US" sz="6000" dirty="0" smtClean="0">
              <a:latin typeface="Mangal"/>
              <a:ea typeface="Calibri"/>
              <a:cs typeface="Times New Roman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सुरक्षित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भाँडो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वा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>
                <a:latin typeface="Mangal"/>
                <a:ea typeface="Calibri"/>
                <a:cs typeface="Times New Roman"/>
              </a:rPr>
              <a:t>खाल्डामा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हाली</a:t>
            </a:r>
            <a:r>
              <a:rPr lang="en-US" sz="6000" dirty="0" smtClean="0">
                <a:ea typeface="Calibri"/>
                <a:cs typeface="Times New Roman"/>
              </a:rPr>
              <a:t>  </a:t>
            </a:r>
            <a:r>
              <a:rPr lang="en-US" sz="6000" dirty="0" err="1" smtClean="0">
                <a:latin typeface="Mangal"/>
                <a:ea typeface="Calibri"/>
                <a:cs typeface="Times New Roman"/>
              </a:rPr>
              <a:t>पुरिदिनुपर्छ</a:t>
            </a:r>
            <a:r>
              <a:rPr lang="en-US" sz="6000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sz="6000" dirty="0">
                <a:latin typeface="Mangal"/>
                <a:ea typeface="Calibri"/>
                <a:cs typeface="Times New Roman"/>
              </a:rPr>
              <a:t>। </a:t>
            </a:r>
            <a:endParaRPr lang="en-US" sz="6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sz="6000" dirty="0" smtClean="0"/>
          </a:p>
          <a:p>
            <a:pPr marL="0" indent="0">
              <a:buNone/>
            </a:pPr>
            <a:r>
              <a:rPr lang="en-US" sz="8600" dirty="0" smtClean="0"/>
              <a:t>page8</a:t>
            </a:r>
            <a:endParaRPr lang="en-US" sz="8600" dirty="0"/>
          </a:p>
          <a:p>
            <a:pPr marL="0" indent="0">
              <a:buNone/>
            </a:pPr>
            <a:endParaRPr lang="en-US" sz="8600" dirty="0"/>
          </a:p>
        </p:txBody>
      </p:sp>
    </p:spTree>
    <p:extLst>
      <p:ext uri="{BB962C8B-B14F-4D97-AF65-F5344CB8AC3E}">
        <p14:creationId xmlns:p14="http://schemas.microsoft.com/office/powerpoint/2010/main" val="10492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19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200" b="1" dirty="0" err="1"/>
              <a:t>कन्डमका</a:t>
            </a:r>
            <a:r>
              <a:rPr lang="en-US" sz="4200" b="1" dirty="0"/>
              <a:t> </a:t>
            </a:r>
            <a:r>
              <a:rPr lang="en-US" sz="4200" b="1" dirty="0" err="1"/>
              <a:t>फाइदाहरू</a:t>
            </a:r>
            <a:r>
              <a:rPr lang="en-US" sz="4200" b="1" dirty="0"/>
              <a:t> (Advantages of Condom</a:t>
            </a:r>
            <a:r>
              <a:rPr lang="en-US" sz="4200" b="1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१.पुरुष र </a:t>
            </a:r>
            <a:r>
              <a:rPr lang="en-US" dirty="0" err="1"/>
              <a:t>महिलालाई</a:t>
            </a:r>
            <a:r>
              <a:rPr lang="en-US" dirty="0"/>
              <a:t>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रोगहरू</a:t>
            </a:r>
            <a:r>
              <a:rPr lang="en-US" dirty="0"/>
              <a:t> </a:t>
            </a:r>
            <a:r>
              <a:rPr lang="en-US" dirty="0" err="1"/>
              <a:t>तथा</a:t>
            </a:r>
            <a:r>
              <a:rPr lang="en-US" dirty="0"/>
              <a:t> </a:t>
            </a:r>
            <a:r>
              <a:rPr lang="en-US" dirty="0" err="1"/>
              <a:t>एच्</a:t>
            </a:r>
            <a:r>
              <a:rPr lang="en-US" dirty="0"/>
              <a:t>. </a:t>
            </a:r>
            <a:r>
              <a:rPr lang="en-US" dirty="0" err="1"/>
              <a:t>आई</a:t>
            </a:r>
            <a:r>
              <a:rPr lang="en-US" dirty="0"/>
              <a:t>. </a:t>
            </a:r>
            <a:r>
              <a:rPr lang="en-US" dirty="0" err="1"/>
              <a:t>भी</a:t>
            </a:r>
            <a:r>
              <a:rPr lang="en-US" dirty="0"/>
              <a:t>. /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err="1" smtClean="0"/>
              <a:t>एड्सबाट</a:t>
            </a:r>
            <a:r>
              <a:rPr lang="en-US" dirty="0" smtClean="0"/>
              <a:t> </a:t>
            </a:r>
            <a:r>
              <a:rPr lang="en-US" dirty="0" err="1"/>
              <a:t>बचाउन</a:t>
            </a:r>
            <a:r>
              <a:rPr lang="en-US" dirty="0"/>
              <a:t> </a:t>
            </a:r>
            <a:r>
              <a:rPr lang="en-US" dirty="0" err="1"/>
              <a:t>सक्ने</a:t>
            </a:r>
            <a:r>
              <a:rPr lang="en-US" dirty="0"/>
              <a:t> </a:t>
            </a:r>
            <a:r>
              <a:rPr lang="en-US" dirty="0" err="1"/>
              <a:t>एकमात्र</a:t>
            </a:r>
            <a:r>
              <a:rPr lang="en-US" dirty="0"/>
              <a:t> </a:t>
            </a:r>
            <a:r>
              <a:rPr lang="en-US" dirty="0" err="1"/>
              <a:t>भरपर्दो</a:t>
            </a:r>
            <a:r>
              <a:rPr lang="en-US" dirty="0"/>
              <a:t> </a:t>
            </a:r>
            <a:r>
              <a:rPr lang="en-US" dirty="0" err="1"/>
              <a:t>गर्भनिरोधको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साधन</a:t>
            </a:r>
            <a:r>
              <a:rPr lang="en-US" dirty="0" smtClean="0"/>
              <a:t> </a:t>
            </a:r>
            <a:r>
              <a:rPr lang="en-US" dirty="0" err="1"/>
              <a:t>हो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/>
              <a:t> २.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सजिलैसँग</a:t>
            </a:r>
            <a:r>
              <a:rPr lang="en-US" dirty="0"/>
              <a:t> </a:t>
            </a:r>
            <a:r>
              <a:rPr lang="en-US" dirty="0" err="1"/>
              <a:t>बजारमा</a:t>
            </a:r>
            <a:r>
              <a:rPr lang="en-US" dirty="0"/>
              <a:t> </a:t>
            </a:r>
            <a:r>
              <a:rPr lang="en-US" dirty="0" err="1"/>
              <a:t>किन्न</a:t>
            </a:r>
            <a:r>
              <a:rPr lang="en-US" dirty="0"/>
              <a:t> </a:t>
            </a:r>
            <a:r>
              <a:rPr lang="en-US" dirty="0" err="1"/>
              <a:t>पाइन्छ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/>
              <a:t>३.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सजिलो</a:t>
            </a:r>
            <a:r>
              <a:rPr lang="en-US" dirty="0"/>
              <a:t> </a:t>
            </a:r>
            <a:r>
              <a:rPr lang="en-US" dirty="0" err="1"/>
              <a:t>हुनुका</a:t>
            </a:r>
            <a:r>
              <a:rPr lang="en-US" dirty="0"/>
              <a:t> </a:t>
            </a:r>
            <a:r>
              <a:rPr lang="en-US" dirty="0" err="1"/>
              <a:t>साथै</a:t>
            </a:r>
            <a:r>
              <a:rPr lang="en-US" dirty="0"/>
              <a:t> </a:t>
            </a:r>
            <a:r>
              <a:rPr lang="en-US" dirty="0" err="1"/>
              <a:t>अनावश्यक</a:t>
            </a:r>
            <a:r>
              <a:rPr lang="en-US" dirty="0"/>
              <a:t> </a:t>
            </a:r>
            <a:r>
              <a:rPr lang="en-US" dirty="0" err="1"/>
              <a:t>गर्भधारण</a:t>
            </a:r>
            <a:r>
              <a:rPr lang="en-US" dirty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</a:t>
            </a:r>
            <a:r>
              <a:rPr lang="en-US" dirty="0" err="1" smtClean="0"/>
              <a:t>दिँदैन</a:t>
            </a:r>
            <a:r>
              <a:rPr lang="en-US" dirty="0" smtClean="0"/>
              <a:t> </a:t>
            </a:r>
            <a:r>
              <a:rPr lang="en-US" dirty="0"/>
              <a:t>।</a:t>
            </a:r>
          </a:p>
          <a:p>
            <a:pPr marL="0" indent="0">
              <a:buNone/>
            </a:pPr>
            <a:r>
              <a:rPr lang="en-US" dirty="0"/>
              <a:t> ४. </a:t>
            </a:r>
            <a:r>
              <a:rPr lang="en-US" dirty="0" err="1"/>
              <a:t>यसको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(Side effect) </a:t>
            </a:r>
            <a:r>
              <a:rPr lang="en-US" dirty="0" err="1"/>
              <a:t>हुँदैन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/>
              <a:t>५.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पुरुष-सहभागिता</a:t>
            </a:r>
            <a:r>
              <a:rPr lang="en-US" dirty="0"/>
              <a:t> </a:t>
            </a:r>
            <a:r>
              <a:rPr lang="en-US" dirty="0" err="1"/>
              <a:t>बढाउँछ</a:t>
            </a:r>
            <a:r>
              <a:rPr lang="en-US" dirty="0"/>
              <a:t>।</a:t>
            </a:r>
          </a:p>
          <a:p>
            <a:pPr marL="0" indent="0">
              <a:buNone/>
            </a:pPr>
            <a:r>
              <a:rPr lang="en-US" dirty="0"/>
              <a:t>६.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सजिलो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, </a:t>
            </a:r>
            <a:r>
              <a:rPr lang="en-US" dirty="0" err="1"/>
              <a:t>साथै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चिकित्सकको</a:t>
            </a:r>
            <a:r>
              <a:rPr lang="en-US" dirty="0" smtClean="0"/>
              <a:t> </a:t>
            </a:r>
            <a:r>
              <a:rPr lang="en-US" dirty="0" err="1"/>
              <a:t>सल्लाह</a:t>
            </a:r>
            <a:r>
              <a:rPr lang="en-US" dirty="0"/>
              <a:t> </a:t>
            </a:r>
            <a:r>
              <a:rPr lang="en-US" dirty="0" err="1"/>
              <a:t>लिनु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।</a:t>
            </a:r>
          </a:p>
          <a:p>
            <a:pPr marL="0" indent="0">
              <a:buNone/>
            </a:pPr>
            <a:r>
              <a:rPr lang="en-US" dirty="0"/>
              <a:t>७.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यौनक्रियाका</a:t>
            </a:r>
            <a:r>
              <a:rPr lang="en-US" dirty="0"/>
              <a:t> </a:t>
            </a:r>
            <a:r>
              <a:rPr lang="en-US" dirty="0" err="1"/>
              <a:t>बेलामा</a:t>
            </a:r>
            <a:r>
              <a:rPr lang="en-US" dirty="0"/>
              <a:t> </a:t>
            </a:r>
            <a:r>
              <a:rPr lang="en-US" dirty="0" err="1"/>
              <a:t>मात्र</a:t>
            </a:r>
            <a:r>
              <a:rPr lang="en-US" dirty="0"/>
              <a:t> </a:t>
            </a:r>
            <a:r>
              <a:rPr lang="en-US" dirty="0" err="1"/>
              <a:t>लगाए</a:t>
            </a:r>
            <a:r>
              <a:rPr lang="en-US" dirty="0"/>
              <a:t> </a:t>
            </a:r>
            <a:r>
              <a:rPr lang="en-US" dirty="0" err="1"/>
              <a:t>पुग्छ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/>
              <a:t>८.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स्वास्थ्य</a:t>
            </a:r>
            <a:r>
              <a:rPr lang="en-US" dirty="0"/>
              <a:t> </a:t>
            </a:r>
            <a:r>
              <a:rPr lang="en-US" dirty="0" err="1"/>
              <a:t>जाँच</a:t>
            </a:r>
            <a:r>
              <a:rPr lang="en-US" dirty="0"/>
              <a:t> </a:t>
            </a:r>
            <a:r>
              <a:rPr lang="en-US" dirty="0" err="1"/>
              <a:t>गर्नु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 </a:t>
            </a:r>
            <a:r>
              <a:rPr lang="en-US" dirty="0"/>
              <a:t>               </a:t>
            </a:r>
            <a:r>
              <a:rPr lang="en-US" dirty="0" smtClean="0"/>
              <a:t>page9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कन्डमका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Condom)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१.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लिङ्गको</a:t>
            </a:r>
            <a:r>
              <a:rPr lang="en-US" dirty="0"/>
              <a:t> </a:t>
            </a:r>
            <a:r>
              <a:rPr lang="en-US" dirty="0" err="1"/>
              <a:t>उत्तेजना</a:t>
            </a:r>
            <a:r>
              <a:rPr lang="en-US" dirty="0"/>
              <a:t> </a:t>
            </a:r>
            <a:r>
              <a:rPr lang="en-US" dirty="0" err="1"/>
              <a:t>घटाउन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dirty="0" err="1"/>
              <a:t>प्रत्येक</a:t>
            </a:r>
            <a:r>
              <a:rPr lang="en-US" dirty="0"/>
              <a:t> </a:t>
            </a:r>
            <a:r>
              <a:rPr lang="en-US" dirty="0" err="1"/>
              <a:t>पटकको</a:t>
            </a:r>
            <a:r>
              <a:rPr lang="en-US" dirty="0"/>
              <a:t> </a:t>
            </a:r>
            <a:r>
              <a:rPr lang="en-US" dirty="0" err="1"/>
              <a:t>यौनक्रियामा</a:t>
            </a:r>
            <a:r>
              <a:rPr lang="en-US" dirty="0"/>
              <a:t> </a:t>
            </a:r>
            <a:r>
              <a:rPr lang="en-US" dirty="0" err="1"/>
              <a:t>नयाँ</a:t>
            </a:r>
            <a:r>
              <a:rPr lang="en-US" dirty="0"/>
              <a:t> </a:t>
            </a:r>
            <a:r>
              <a:rPr lang="en-US" dirty="0" err="1"/>
              <a:t>कन्डम</a:t>
            </a:r>
            <a:r>
              <a:rPr lang="en-US" dirty="0"/>
              <a:t> </a:t>
            </a:r>
            <a:r>
              <a:rPr lang="en-US" dirty="0" err="1" smtClean="0"/>
              <a:t>प्रयोग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/>
              <a:t>गर्नुपर्ने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/>
              <a:t> ३.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गरेपछि</a:t>
            </a:r>
            <a:r>
              <a:rPr lang="en-US" dirty="0"/>
              <a:t>, </a:t>
            </a:r>
            <a:r>
              <a:rPr lang="en-US" dirty="0" err="1"/>
              <a:t>उक्त</a:t>
            </a:r>
            <a:r>
              <a:rPr lang="en-US" dirty="0"/>
              <a:t> </a:t>
            </a:r>
            <a:r>
              <a:rPr lang="en-US" dirty="0" err="1"/>
              <a:t>कन्डमलाई</a:t>
            </a:r>
            <a:r>
              <a:rPr lang="en-US" dirty="0"/>
              <a:t> </a:t>
            </a:r>
            <a:r>
              <a:rPr lang="en-US" dirty="0" err="1"/>
              <a:t>फ्याँक्ने</a:t>
            </a:r>
            <a:r>
              <a:rPr lang="en-US" dirty="0"/>
              <a:t> </a:t>
            </a:r>
            <a:r>
              <a:rPr lang="en-US" dirty="0" err="1" smtClean="0"/>
              <a:t>ठाउँको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/>
              <a:t>समस्या</a:t>
            </a:r>
            <a:r>
              <a:rPr lang="en-US" dirty="0"/>
              <a:t> </a:t>
            </a:r>
            <a:r>
              <a:rPr lang="en-US" dirty="0" err="1"/>
              <a:t>पर्छ</a:t>
            </a:r>
            <a:r>
              <a:rPr lang="en-US" dirty="0"/>
              <a:t>।</a:t>
            </a:r>
          </a:p>
          <a:p>
            <a:pPr marL="0" indent="0">
              <a:buNone/>
            </a:pPr>
            <a:r>
              <a:rPr lang="en-US" dirty="0"/>
              <a:t>४. </a:t>
            </a:r>
            <a:r>
              <a:rPr lang="en-US" dirty="0" err="1"/>
              <a:t>कसैकसैलाई</a:t>
            </a:r>
            <a:r>
              <a:rPr lang="en-US" dirty="0"/>
              <a:t> </a:t>
            </a:r>
            <a:r>
              <a:rPr lang="en-US" dirty="0" err="1"/>
              <a:t>कन्डमले</a:t>
            </a:r>
            <a:r>
              <a:rPr lang="en-US" dirty="0"/>
              <a:t> </a:t>
            </a:r>
            <a:r>
              <a:rPr lang="en-US" dirty="0" err="1"/>
              <a:t>एलर्जी</a:t>
            </a:r>
            <a:r>
              <a:rPr lang="en-US" dirty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। </a:t>
            </a:r>
          </a:p>
          <a:p>
            <a:pPr marL="0" indent="0">
              <a:buNone/>
            </a:pPr>
            <a:r>
              <a:rPr lang="en-US" dirty="0"/>
              <a:t>५. </a:t>
            </a:r>
            <a:r>
              <a:rPr lang="en-US" dirty="0" err="1"/>
              <a:t>यसको</a:t>
            </a:r>
            <a:r>
              <a:rPr lang="en-US" dirty="0"/>
              <a:t> </a:t>
            </a:r>
            <a:r>
              <a:rPr lang="en-US" dirty="0" err="1"/>
              <a:t>सही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नभएमा</a:t>
            </a:r>
            <a:r>
              <a:rPr lang="en-US" dirty="0"/>
              <a:t> </a:t>
            </a:r>
            <a:r>
              <a:rPr lang="en-US" dirty="0" err="1"/>
              <a:t>गर्भ</a:t>
            </a:r>
            <a:r>
              <a:rPr lang="en-US" dirty="0"/>
              <a:t> </a:t>
            </a:r>
            <a:r>
              <a:rPr lang="en-US" dirty="0" err="1"/>
              <a:t>रहन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।</a:t>
            </a:r>
          </a:p>
          <a:p>
            <a:r>
              <a:rPr lang="en-US" dirty="0" smtClean="0"/>
              <a:t>page10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25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 lnSpcReduction="10000"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latin typeface="Mangal"/>
                <a:ea typeface="Calibri"/>
                <a:cs typeface="Times New Roman"/>
              </a:rPr>
              <a:t>महिला</a:t>
            </a:r>
            <a:r>
              <a:rPr lang="en-US" sz="4000" b="1" dirty="0">
                <a:latin typeface="Mangal"/>
                <a:ea typeface="Calibri"/>
                <a:cs typeface="Times New Roman"/>
              </a:rPr>
              <a:t> </a:t>
            </a:r>
            <a:r>
              <a:rPr lang="en-US" sz="4000" b="1" dirty="0" err="1">
                <a:latin typeface="Mangal"/>
                <a:ea typeface="Calibri"/>
                <a:cs typeface="Times New Roman"/>
              </a:rPr>
              <a:t>कन्डमका</a:t>
            </a:r>
            <a:r>
              <a:rPr lang="en-US" sz="4000" b="1" dirty="0">
                <a:latin typeface="Mangal"/>
                <a:ea typeface="Calibri"/>
                <a:cs typeface="Times New Roman"/>
              </a:rPr>
              <a:t> </a:t>
            </a:r>
            <a:r>
              <a:rPr lang="en-US" sz="4000" b="1" dirty="0" err="1">
                <a:latin typeface="Mangal"/>
                <a:ea typeface="Calibri"/>
                <a:cs typeface="Times New Roman"/>
              </a:rPr>
              <a:t>फाइदाहरू</a:t>
            </a:r>
            <a:endParaRPr lang="en-US" dirty="0">
              <a:ea typeface="Calibri"/>
              <a:cs typeface="Times New Roman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यसले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यौन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प्रसारित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रोगहरूलगायत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एच्</a:t>
            </a:r>
            <a:r>
              <a:rPr lang="en-US" dirty="0">
                <a:latin typeface="Mangal"/>
                <a:ea typeface="Calibri"/>
                <a:cs typeface="Times New Roman"/>
              </a:rPr>
              <a:t>.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आई</a:t>
            </a:r>
            <a:r>
              <a:rPr lang="en-US" dirty="0">
                <a:latin typeface="Mangal"/>
                <a:ea typeface="Calibri"/>
                <a:cs typeface="Times New Roman"/>
              </a:rPr>
              <a:t>.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भी</a:t>
            </a:r>
            <a:r>
              <a:rPr lang="en-US" dirty="0">
                <a:latin typeface="Mangal"/>
                <a:ea typeface="Calibri"/>
                <a:cs typeface="Times New Roman"/>
              </a:rPr>
              <a:t>./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एड्सलाई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रोक्छ</a:t>
            </a:r>
            <a:r>
              <a:rPr lang="en-US" dirty="0">
                <a:latin typeface="Mangal"/>
                <a:ea typeface="Calibri"/>
                <a:cs typeface="Times New Roman"/>
              </a:rPr>
              <a:t> ।</a:t>
            </a:r>
            <a:endParaRPr lang="en-US" dirty="0">
              <a:ea typeface="Calibri"/>
              <a:cs typeface="Times New Roman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 smtClean="0">
                <a:latin typeface="Mangal"/>
                <a:ea typeface="Calibri"/>
                <a:cs typeface="Times New Roman"/>
              </a:rPr>
              <a:t>यो</a:t>
            </a:r>
            <a:r>
              <a:rPr lang="en-US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शुक्रकीटनाशक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तत्त्वसहितको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डायफ्रामजत्तिकै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प्रभावकारी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हुन्छ</a:t>
            </a:r>
            <a:r>
              <a:rPr lang="en-US" dirty="0">
                <a:latin typeface="Mangal"/>
                <a:ea typeface="Calibri"/>
                <a:cs typeface="Times New Roman"/>
              </a:rPr>
              <a:t> ।</a:t>
            </a:r>
            <a:endParaRPr lang="en-US" dirty="0">
              <a:ea typeface="Calibri"/>
              <a:cs typeface="Times New Roman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यसको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असफलतादर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साधारणतया</a:t>
            </a:r>
            <a:r>
              <a:rPr lang="en-US" dirty="0">
                <a:latin typeface="Mangal"/>
                <a:ea typeface="Calibri"/>
                <a:cs typeface="Times New Roman"/>
              </a:rPr>
              <a:t> २१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प्रतिशत</a:t>
            </a:r>
            <a:r>
              <a:rPr lang="en-US" dirty="0">
                <a:latin typeface="Mangal"/>
                <a:ea typeface="Calibri"/>
                <a:cs typeface="Times New Roman"/>
              </a:rPr>
              <a:t> छ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तर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राम्रोसँग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प्रयोग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गरेमा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sz="4000" dirty="0">
                <a:latin typeface="Preeti" pitchFamily="2" charset="0"/>
                <a:ea typeface="Calibri"/>
                <a:cs typeface="Times New Roman"/>
              </a:rPr>
              <a:t>(</a:t>
            </a:r>
            <a:r>
              <a:rPr lang="en-US" dirty="0" smtClean="0">
                <a:latin typeface="Mangal"/>
                <a:ea typeface="Calibri"/>
                <a:cs typeface="Times New Roman"/>
              </a:rPr>
              <a:t>५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प्रतिशत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मात्र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हुन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सक्छ</a:t>
            </a:r>
            <a:r>
              <a:rPr lang="en-US" dirty="0">
                <a:latin typeface="Mangal"/>
                <a:ea typeface="Calibri"/>
                <a:cs typeface="Times New Roman"/>
              </a:rPr>
              <a:t> ।</a:t>
            </a:r>
            <a:endParaRPr lang="en-US" dirty="0">
              <a:ea typeface="Calibri"/>
              <a:cs typeface="Times New Roman"/>
            </a:endParaRPr>
          </a:p>
          <a:p>
            <a:pPr lvl="0"/>
            <a:r>
              <a:rPr lang="en-US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यो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कुनै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पनि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रासायनिक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तत्त्वबाट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नष्ट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हुँदैन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smtClean="0">
                <a:latin typeface="Mangal"/>
                <a:ea typeface="Calibri"/>
                <a:cs typeface="Times New Roman"/>
              </a:rPr>
              <a:t>।</a:t>
            </a:r>
            <a:r>
              <a:rPr lang="en-US" sz="2800" dirty="0" smtClean="0">
                <a:solidFill>
                  <a:prstClr val="black"/>
                </a:solidFill>
              </a:rPr>
              <a:t>page11</a:t>
            </a:r>
            <a:endParaRPr lang="en-US" sz="2800" dirty="0">
              <a:solidFill>
                <a:prstClr val="black"/>
              </a:solidFill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dirty="0"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1837"/>
            <a:ext cx="8229600" cy="57451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/>
              <a:t>महिला</a:t>
            </a:r>
            <a:r>
              <a:rPr lang="en-US" b="1" dirty="0"/>
              <a:t> </a:t>
            </a:r>
            <a:r>
              <a:rPr lang="en-US" b="1" dirty="0" err="1"/>
              <a:t>कन्डमका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endParaRPr lang="en-US" dirty="0"/>
          </a:p>
          <a:p>
            <a:r>
              <a:rPr lang="en-US" dirty="0"/>
              <a:t>१. </a:t>
            </a:r>
            <a:r>
              <a:rPr lang="en-US" dirty="0" err="1"/>
              <a:t>यसका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उच्च</a:t>
            </a:r>
            <a:r>
              <a:rPr lang="en-US" dirty="0"/>
              <a:t> </a:t>
            </a:r>
            <a:r>
              <a:rPr lang="en-US" dirty="0" err="1"/>
              <a:t>अभिप्रेरणा</a:t>
            </a:r>
            <a:r>
              <a:rPr lang="en-US" dirty="0"/>
              <a:t> </a:t>
            </a:r>
            <a:r>
              <a:rPr lang="en-US" dirty="0" err="1"/>
              <a:t>खाँचो</a:t>
            </a:r>
            <a:r>
              <a:rPr lang="en-US" dirty="0"/>
              <a:t> </a:t>
            </a:r>
            <a:r>
              <a:rPr lang="en-US" dirty="0" err="1"/>
              <a:t>पर्छ</a:t>
            </a:r>
            <a:r>
              <a:rPr lang="en-US" dirty="0"/>
              <a:t> ।</a:t>
            </a:r>
          </a:p>
          <a:p>
            <a:r>
              <a:rPr lang="en-US" dirty="0"/>
              <a:t>२. </a:t>
            </a:r>
            <a:r>
              <a:rPr lang="en-US" dirty="0" err="1"/>
              <a:t>डायफ्राम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गर्ने</a:t>
            </a:r>
            <a:r>
              <a:rPr lang="en-US" dirty="0"/>
              <a:t> </a:t>
            </a:r>
            <a:r>
              <a:rPr lang="en-US" dirty="0" err="1"/>
              <a:t>महिलाहरूले</a:t>
            </a:r>
            <a:r>
              <a:rPr lang="en-US" dirty="0"/>
              <a:t> </a:t>
            </a:r>
            <a:r>
              <a:rPr lang="en-US" dirty="0" err="1"/>
              <a:t>मात्र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साधन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सक्छन्</a:t>
            </a:r>
            <a:r>
              <a:rPr lang="en-US" dirty="0"/>
              <a:t> ।</a:t>
            </a:r>
          </a:p>
          <a:p>
            <a:r>
              <a:rPr lang="en-US" dirty="0"/>
              <a:t>३. </a:t>
            </a:r>
            <a:r>
              <a:rPr lang="en-US" dirty="0" err="1"/>
              <a:t>यौनक्रिया</a:t>
            </a:r>
            <a:r>
              <a:rPr lang="en-US" dirty="0"/>
              <a:t> </a:t>
            </a:r>
            <a:r>
              <a:rPr lang="en-US" dirty="0" err="1"/>
              <a:t>गर्दा</a:t>
            </a:r>
            <a:r>
              <a:rPr lang="en-US" dirty="0"/>
              <a:t> </a:t>
            </a:r>
            <a:r>
              <a:rPr lang="en-US" dirty="0" err="1"/>
              <a:t>आवाज</a:t>
            </a:r>
            <a:r>
              <a:rPr lang="en-US" dirty="0"/>
              <a:t> </a:t>
            </a:r>
            <a:r>
              <a:rPr lang="en-US" dirty="0" err="1"/>
              <a:t>आउँछ</a:t>
            </a:r>
            <a:r>
              <a:rPr lang="en-US" dirty="0"/>
              <a:t> र </a:t>
            </a:r>
            <a:r>
              <a:rPr lang="en-US" dirty="0" err="1"/>
              <a:t>उक्त</a:t>
            </a:r>
            <a:r>
              <a:rPr lang="en-US" dirty="0"/>
              <a:t> </a:t>
            </a:r>
            <a:r>
              <a:rPr lang="en-US" dirty="0" err="1"/>
              <a:t>समयमा</a:t>
            </a:r>
            <a:r>
              <a:rPr lang="en-US" dirty="0"/>
              <a:t> </a:t>
            </a:r>
            <a:r>
              <a:rPr lang="en-US" dirty="0" err="1"/>
              <a:t>चिप्लो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४.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सम्पर्क</a:t>
            </a:r>
            <a:r>
              <a:rPr lang="en-US" dirty="0"/>
              <a:t> </a:t>
            </a:r>
            <a:r>
              <a:rPr lang="en-US" dirty="0" err="1"/>
              <a:t>गर्दा</a:t>
            </a:r>
            <a:r>
              <a:rPr lang="en-US" dirty="0"/>
              <a:t> </a:t>
            </a:r>
            <a:r>
              <a:rPr lang="en-US" dirty="0" err="1"/>
              <a:t>प्रायः</a:t>
            </a:r>
            <a:r>
              <a:rPr lang="en-US" dirty="0"/>
              <a:t> </a:t>
            </a:r>
            <a:r>
              <a:rPr lang="en-US" dirty="0" err="1"/>
              <a:t>महिला</a:t>
            </a:r>
            <a:r>
              <a:rPr lang="en-US" dirty="0"/>
              <a:t> </a:t>
            </a:r>
            <a:r>
              <a:rPr lang="en-US" dirty="0" err="1"/>
              <a:t>कन्डमको</a:t>
            </a:r>
            <a:r>
              <a:rPr lang="en-US" dirty="0"/>
              <a:t> </a:t>
            </a:r>
            <a:r>
              <a:rPr lang="en-US" dirty="0" err="1"/>
              <a:t>बाहिरतिरबाट</a:t>
            </a:r>
            <a:r>
              <a:rPr lang="en-US" dirty="0"/>
              <a:t> </a:t>
            </a:r>
            <a:r>
              <a:rPr lang="en-US" dirty="0" err="1"/>
              <a:t>लिङ्ग</a:t>
            </a:r>
            <a:r>
              <a:rPr lang="en-US" dirty="0"/>
              <a:t> </a:t>
            </a:r>
            <a:r>
              <a:rPr lang="en-US" dirty="0" err="1"/>
              <a:t>भित्र</a:t>
            </a:r>
            <a:r>
              <a:rPr lang="en-US" dirty="0"/>
              <a:t> </a:t>
            </a:r>
            <a:r>
              <a:rPr lang="en-US" dirty="0" err="1"/>
              <a:t>जाने</a:t>
            </a:r>
            <a:r>
              <a:rPr lang="en-US" dirty="0"/>
              <a:t> </a:t>
            </a:r>
            <a:r>
              <a:rPr lang="en-US" dirty="0" err="1"/>
              <a:t>हुँदा</a:t>
            </a:r>
            <a:r>
              <a:rPr lang="en-US" dirty="0"/>
              <a:t> </a:t>
            </a:r>
            <a:r>
              <a:rPr lang="en-US" dirty="0" err="1"/>
              <a:t>गर्भधारण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सम्भावना</a:t>
            </a:r>
            <a:r>
              <a:rPr lang="en-US" dirty="0"/>
              <a:t> </a:t>
            </a:r>
            <a:r>
              <a:rPr lang="en-US" dirty="0" err="1"/>
              <a:t>बढी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५.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प्रसारित</a:t>
            </a:r>
            <a:r>
              <a:rPr lang="en-US" dirty="0"/>
              <a:t> </a:t>
            </a:r>
            <a:r>
              <a:rPr lang="en-US" dirty="0" err="1"/>
              <a:t>रोगहरू</a:t>
            </a:r>
            <a:r>
              <a:rPr lang="en-US" dirty="0"/>
              <a:t> </a:t>
            </a:r>
            <a:r>
              <a:rPr lang="en-US" dirty="0" err="1"/>
              <a:t>लाग्ने</a:t>
            </a:r>
            <a:r>
              <a:rPr lang="en-US" dirty="0"/>
              <a:t> </a:t>
            </a:r>
            <a:r>
              <a:rPr lang="en-US" dirty="0" err="1"/>
              <a:t>सम्भावना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 ६. </a:t>
            </a:r>
            <a:r>
              <a:rPr lang="en-US" dirty="0" err="1"/>
              <a:t>आर्थिक</a:t>
            </a:r>
            <a:r>
              <a:rPr lang="en-US" dirty="0"/>
              <a:t> </a:t>
            </a:r>
            <a:r>
              <a:rPr lang="en-US" dirty="0" err="1"/>
              <a:t>रूपले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वढी</a:t>
            </a:r>
            <a:r>
              <a:rPr lang="en-US" dirty="0"/>
              <a:t> </a:t>
            </a:r>
            <a:r>
              <a:rPr lang="en-US" dirty="0" err="1"/>
              <a:t>खर्चिलो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७.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हाम्रो</a:t>
            </a:r>
            <a:r>
              <a:rPr lang="en-US" dirty="0"/>
              <a:t> </a:t>
            </a:r>
            <a:r>
              <a:rPr lang="en-US" dirty="0" err="1"/>
              <a:t>देशमा</a:t>
            </a:r>
            <a:r>
              <a:rPr lang="en-US" dirty="0"/>
              <a:t> </a:t>
            </a:r>
            <a:r>
              <a:rPr lang="en-US" dirty="0" err="1"/>
              <a:t>अझैसम्म</a:t>
            </a:r>
            <a:r>
              <a:rPr lang="en-US" dirty="0"/>
              <a:t> </a:t>
            </a:r>
            <a:r>
              <a:rPr lang="en-US" dirty="0" err="1"/>
              <a:t>प्रयोगमा</a:t>
            </a:r>
            <a:r>
              <a:rPr lang="en-US" dirty="0"/>
              <a:t> </a:t>
            </a:r>
            <a:r>
              <a:rPr lang="en-US" dirty="0" err="1"/>
              <a:t>आउन</a:t>
            </a:r>
            <a:r>
              <a:rPr lang="en-US" dirty="0"/>
              <a:t> </a:t>
            </a:r>
            <a:r>
              <a:rPr lang="en-US" dirty="0" err="1"/>
              <a:t>सकेको</a:t>
            </a:r>
            <a:r>
              <a:rPr lang="en-US" dirty="0"/>
              <a:t> </a:t>
            </a:r>
            <a:r>
              <a:rPr lang="en-US" dirty="0" err="1"/>
              <a:t>छैन</a:t>
            </a:r>
            <a:r>
              <a:rPr lang="en-US" dirty="0"/>
              <a:t> </a:t>
            </a:r>
            <a:r>
              <a:rPr lang="en-US" dirty="0"/>
              <a:t>।                         </a:t>
            </a:r>
            <a:r>
              <a:rPr lang="en-US" dirty="0" smtClean="0"/>
              <a:t>page12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019800"/>
          </a:xfrm>
        </p:spPr>
        <p:txBody>
          <a:bodyPr>
            <a:normAutofit/>
          </a:bodyPr>
          <a:lstStyle/>
          <a:p>
            <a:r>
              <a:rPr lang="en-US" sz="3900" b="1" dirty="0" smtClean="0">
                <a:latin typeface="Preeti" pitchFamily="2" charset="0"/>
              </a:rPr>
              <a:t>8fok|md</a:t>
            </a:r>
            <a:r>
              <a:rPr lang="en-US" b="1" dirty="0" smtClean="0"/>
              <a:t>कामका </a:t>
            </a:r>
            <a:r>
              <a:rPr lang="en-US" b="1" dirty="0" err="1"/>
              <a:t>फाइदाहरू</a:t>
            </a:r>
            <a:r>
              <a:rPr lang="en-US" b="1" dirty="0"/>
              <a:t> (Advantages of Diaphragm)</a:t>
            </a:r>
            <a:endParaRPr lang="en-US" dirty="0"/>
          </a:p>
          <a:p>
            <a:r>
              <a:rPr lang="en-US" dirty="0"/>
              <a:t>१. </a:t>
            </a:r>
            <a:r>
              <a:rPr lang="en-US" dirty="0" err="1"/>
              <a:t>महिलालाई</a:t>
            </a:r>
            <a:r>
              <a:rPr lang="en-US" dirty="0"/>
              <a:t>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रोग</a:t>
            </a:r>
            <a:r>
              <a:rPr lang="en-US" dirty="0"/>
              <a:t> </a:t>
            </a:r>
            <a:r>
              <a:rPr lang="en-US" dirty="0" err="1"/>
              <a:t>लाग्न</a:t>
            </a:r>
            <a:r>
              <a:rPr lang="en-US" dirty="0"/>
              <a:t> </a:t>
            </a:r>
            <a:r>
              <a:rPr lang="en-US" dirty="0" err="1"/>
              <a:t>पाउँदैन</a:t>
            </a:r>
            <a:r>
              <a:rPr lang="en-US" dirty="0"/>
              <a:t> ।</a:t>
            </a:r>
          </a:p>
          <a:p>
            <a:r>
              <a:rPr lang="en-US" dirty="0"/>
              <a:t>२. </a:t>
            </a:r>
            <a:r>
              <a:rPr lang="en-US" dirty="0" err="1"/>
              <a:t>पहिलेपहिले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राख्नका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चिकित्सकको</a:t>
            </a:r>
            <a:r>
              <a:rPr lang="en-US" dirty="0"/>
              <a:t> </a:t>
            </a:r>
            <a:r>
              <a:rPr lang="en-US" dirty="0" err="1"/>
              <a:t>मदत</a:t>
            </a:r>
            <a:r>
              <a:rPr lang="en-US" dirty="0"/>
              <a:t> </a:t>
            </a:r>
            <a:r>
              <a:rPr lang="en-US" dirty="0" err="1"/>
              <a:t>लिनुपरे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पछि</a:t>
            </a:r>
            <a:endParaRPr lang="en-US" dirty="0"/>
          </a:p>
          <a:p>
            <a:r>
              <a:rPr lang="en-US" dirty="0"/>
              <a:t>3. </a:t>
            </a:r>
            <a:r>
              <a:rPr lang="en-US" dirty="0" err="1"/>
              <a:t>महिला</a:t>
            </a:r>
            <a:r>
              <a:rPr lang="en-US" dirty="0"/>
              <a:t> </a:t>
            </a:r>
            <a:r>
              <a:rPr lang="en-US" dirty="0" err="1"/>
              <a:t>आफैँले</a:t>
            </a:r>
            <a:r>
              <a:rPr lang="en-US" dirty="0"/>
              <a:t> </a:t>
            </a:r>
            <a:r>
              <a:rPr lang="en-US" dirty="0" err="1"/>
              <a:t>राख्न</a:t>
            </a:r>
            <a:r>
              <a:rPr lang="en-US" dirty="0"/>
              <a:t> </a:t>
            </a:r>
            <a:r>
              <a:rPr lang="en-US" dirty="0" err="1"/>
              <a:t>सक्छिन्</a:t>
            </a:r>
            <a:r>
              <a:rPr lang="en-US" dirty="0"/>
              <a:t> । </a:t>
            </a:r>
          </a:p>
          <a:p>
            <a:r>
              <a:rPr lang="en-US" dirty="0"/>
              <a:t>4.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आर्थिक</a:t>
            </a:r>
            <a:r>
              <a:rPr lang="en-US" dirty="0"/>
              <a:t> </a:t>
            </a:r>
            <a:r>
              <a:rPr lang="en-US" dirty="0" err="1"/>
              <a:t>रूपले</a:t>
            </a:r>
            <a:r>
              <a:rPr lang="en-US" dirty="0"/>
              <a:t> </a:t>
            </a:r>
            <a:r>
              <a:rPr lang="en-US" dirty="0" err="1"/>
              <a:t>त्यति</a:t>
            </a:r>
            <a:r>
              <a:rPr lang="en-US" dirty="0"/>
              <a:t> </a:t>
            </a:r>
            <a:r>
              <a:rPr lang="en-US" dirty="0" err="1"/>
              <a:t>खर्चिलो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छैन</a:t>
            </a:r>
            <a:r>
              <a:rPr lang="en-US" dirty="0"/>
              <a:t> ।</a:t>
            </a:r>
          </a:p>
          <a:p>
            <a:r>
              <a:rPr lang="en-US" dirty="0"/>
              <a:t>5. </a:t>
            </a:r>
            <a:r>
              <a:rPr lang="en-US" dirty="0" err="1"/>
              <a:t>राम्रोसँग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गरेमा</a:t>
            </a:r>
            <a:r>
              <a:rPr lang="en-US" dirty="0"/>
              <a:t> </a:t>
            </a:r>
            <a:r>
              <a:rPr lang="en-US" dirty="0" err="1"/>
              <a:t>अति</a:t>
            </a:r>
            <a:r>
              <a:rPr lang="en-US" dirty="0"/>
              <a:t> </a:t>
            </a:r>
            <a:r>
              <a:rPr lang="en-US" dirty="0" err="1"/>
              <a:t>नै</a:t>
            </a:r>
            <a:r>
              <a:rPr lang="en-US" dirty="0"/>
              <a:t> </a:t>
            </a:r>
            <a:r>
              <a:rPr lang="en-US" dirty="0" err="1"/>
              <a:t>प्रभावकारी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6.  </a:t>
            </a:r>
            <a:r>
              <a:rPr lang="en-US" dirty="0" err="1"/>
              <a:t>यसको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गरेर</a:t>
            </a:r>
            <a:r>
              <a:rPr lang="en-US" dirty="0"/>
              <a:t> </a:t>
            </a:r>
            <a:r>
              <a:rPr lang="en-US" dirty="0" err="1"/>
              <a:t>यौनक्रिया</a:t>
            </a:r>
            <a:r>
              <a:rPr lang="en-US" dirty="0"/>
              <a:t> </a:t>
            </a:r>
            <a:r>
              <a:rPr lang="en-US" dirty="0" err="1"/>
              <a:t>गर्दा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 </a:t>
            </a:r>
            <a:r>
              <a:rPr lang="en-US" dirty="0"/>
              <a:t>।              </a:t>
            </a:r>
            <a:r>
              <a:rPr lang="en-US" dirty="0" smtClean="0"/>
              <a:t>page13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latin typeface="Preeti" pitchFamily="2" charset="0"/>
              </a:rPr>
              <a:t>8fok|md</a:t>
            </a:r>
            <a:r>
              <a:rPr lang="en-US" b="1" dirty="0" smtClean="0"/>
              <a:t>कामका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Diaphragm )</a:t>
            </a:r>
            <a:r>
              <a:rPr lang="en-US" dirty="0"/>
              <a:t> </a:t>
            </a:r>
          </a:p>
          <a:p>
            <a:r>
              <a:rPr lang="en-US" dirty="0"/>
              <a:t>१. </a:t>
            </a:r>
            <a:r>
              <a:rPr lang="en-US" dirty="0" err="1"/>
              <a:t>महिलाको</a:t>
            </a:r>
            <a:r>
              <a:rPr lang="en-US" dirty="0"/>
              <a:t> </a:t>
            </a:r>
            <a:r>
              <a:rPr lang="en-US" dirty="0" err="1"/>
              <a:t>योनिको</a:t>
            </a:r>
            <a:r>
              <a:rPr lang="en-US" dirty="0"/>
              <a:t> </a:t>
            </a:r>
            <a:r>
              <a:rPr lang="en-US" dirty="0" err="1"/>
              <a:t>मांसपेशी</a:t>
            </a:r>
            <a:r>
              <a:rPr lang="en-US" dirty="0"/>
              <a:t> </a:t>
            </a:r>
            <a:r>
              <a:rPr lang="en-US" dirty="0" err="1"/>
              <a:t>कसिलो</a:t>
            </a:r>
            <a:r>
              <a:rPr lang="en-US" dirty="0"/>
              <a:t> </a:t>
            </a:r>
            <a:r>
              <a:rPr lang="en-US" dirty="0" err="1"/>
              <a:t>नभएमा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राख्न</a:t>
            </a:r>
            <a:r>
              <a:rPr lang="en-US" dirty="0"/>
              <a:t> </a:t>
            </a:r>
            <a:r>
              <a:rPr lang="en-US" dirty="0" err="1"/>
              <a:t>सम्भव</a:t>
            </a:r>
            <a:r>
              <a:rPr lang="en-US" dirty="0"/>
              <a:t> </a:t>
            </a:r>
            <a:r>
              <a:rPr lang="en-US" dirty="0" err="1"/>
              <a:t>हुँदैन</a:t>
            </a:r>
            <a:r>
              <a:rPr lang="en-US" dirty="0"/>
              <a:t> ।</a:t>
            </a:r>
          </a:p>
          <a:p>
            <a:r>
              <a:rPr lang="en-US" dirty="0"/>
              <a:t>२. </a:t>
            </a:r>
            <a:r>
              <a:rPr lang="en-US" dirty="0" err="1"/>
              <a:t>अशिक्षित</a:t>
            </a:r>
            <a:r>
              <a:rPr lang="en-US" dirty="0"/>
              <a:t> </a:t>
            </a:r>
            <a:r>
              <a:rPr lang="en-US" dirty="0" err="1"/>
              <a:t>महिलाहरूलाई</a:t>
            </a:r>
            <a:r>
              <a:rPr lang="en-US" dirty="0"/>
              <a:t> </a:t>
            </a:r>
            <a:r>
              <a:rPr lang="en-US" dirty="0" err="1"/>
              <a:t>यसको</a:t>
            </a:r>
            <a:r>
              <a:rPr lang="en-US" dirty="0"/>
              <a:t> </a:t>
            </a:r>
            <a:r>
              <a:rPr lang="en-US" dirty="0" err="1"/>
              <a:t>प्रयोगबारे</a:t>
            </a:r>
            <a:r>
              <a:rPr lang="en-US" dirty="0"/>
              <a:t> </a:t>
            </a:r>
            <a:r>
              <a:rPr lang="en-US" dirty="0" err="1"/>
              <a:t>शिक्षा</a:t>
            </a:r>
            <a:r>
              <a:rPr lang="en-US" dirty="0"/>
              <a:t> </a:t>
            </a:r>
            <a:r>
              <a:rPr lang="en-US" dirty="0" err="1"/>
              <a:t>दिन</a:t>
            </a:r>
            <a:r>
              <a:rPr lang="en-US" dirty="0"/>
              <a:t> </a:t>
            </a:r>
            <a:r>
              <a:rPr lang="en-US" dirty="0" err="1"/>
              <a:t>अलि</a:t>
            </a:r>
            <a:r>
              <a:rPr lang="en-US" dirty="0"/>
              <a:t> </a:t>
            </a:r>
            <a:r>
              <a:rPr lang="en-US" dirty="0" err="1"/>
              <a:t>कठिन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r>
              <a:rPr lang="en-US" dirty="0"/>
              <a:t> ३. </a:t>
            </a:r>
            <a:r>
              <a:rPr lang="en-US" dirty="0" err="1"/>
              <a:t>सुरुमा</a:t>
            </a:r>
            <a:r>
              <a:rPr lang="en-US" dirty="0"/>
              <a:t> </a:t>
            </a:r>
            <a:r>
              <a:rPr lang="en-US" dirty="0" err="1"/>
              <a:t>डाक्टर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नर्सको</a:t>
            </a:r>
            <a:r>
              <a:rPr lang="en-US" dirty="0"/>
              <a:t> </a:t>
            </a:r>
            <a:r>
              <a:rPr lang="en-US" dirty="0" err="1"/>
              <a:t>मदत</a:t>
            </a:r>
            <a:r>
              <a:rPr lang="en-US" dirty="0"/>
              <a:t> </a:t>
            </a:r>
            <a:r>
              <a:rPr lang="en-US" dirty="0" err="1"/>
              <a:t>लिनुपर्दा</a:t>
            </a:r>
            <a:r>
              <a:rPr lang="en-US" dirty="0"/>
              <a:t> </a:t>
            </a:r>
            <a:r>
              <a:rPr lang="en-US" dirty="0" err="1"/>
              <a:t>अलि</a:t>
            </a:r>
            <a:r>
              <a:rPr lang="en-US" dirty="0"/>
              <a:t> </a:t>
            </a:r>
            <a:r>
              <a:rPr lang="en-US" dirty="0" err="1"/>
              <a:t>अप्ठ्यारो</a:t>
            </a:r>
            <a:r>
              <a:rPr lang="en-US" dirty="0"/>
              <a:t> </a:t>
            </a:r>
            <a:r>
              <a:rPr lang="en-US" dirty="0" err="1"/>
              <a:t>महसुस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page14</a:t>
            </a:r>
            <a:endParaRPr lang="en-US" dirty="0"/>
          </a:p>
          <a:p>
            <a:r>
              <a:rPr lang="en-US" dirty="0"/>
              <a:t>४.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साधन</a:t>
            </a:r>
            <a:r>
              <a:rPr lang="en-US" dirty="0"/>
              <a:t> </a:t>
            </a:r>
            <a:r>
              <a:rPr lang="en-US" dirty="0" err="1"/>
              <a:t>सबै</a:t>
            </a:r>
            <a:r>
              <a:rPr lang="en-US" dirty="0"/>
              <a:t> </a:t>
            </a:r>
            <a:r>
              <a:rPr lang="en-US" dirty="0" err="1"/>
              <a:t>ठाउँमा</a:t>
            </a:r>
            <a:r>
              <a:rPr lang="en-US" dirty="0"/>
              <a:t> </a:t>
            </a:r>
            <a:r>
              <a:rPr lang="en-US" dirty="0" err="1"/>
              <a:t>उपलब्ध</a:t>
            </a:r>
            <a:r>
              <a:rPr lang="en-US" dirty="0"/>
              <a:t> </a:t>
            </a:r>
            <a:r>
              <a:rPr lang="en-US" dirty="0" err="1"/>
              <a:t>नहुन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 । </a:t>
            </a:r>
          </a:p>
          <a:p>
            <a:r>
              <a:rPr lang="en-US" dirty="0"/>
              <a:t>५. </a:t>
            </a:r>
            <a:r>
              <a:rPr lang="en-US" dirty="0" err="1"/>
              <a:t>यसको</a:t>
            </a:r>
            <a:r>
              <a:rPr lang="en-US" dirty="0"/>
              <a:t> </a:t>
            </a:r>
            <a:r>
              <a:rPr lang="en-US" dirty="0" err="1"/>
              <a:t>सफलतादर</a:t>
            </a:r>
            <a:r>
              <a:rPr lang="en-US" dirty="0"/>
              <a:t> ८० </a:t>
            </a:r>
            <a:r>
              <a:rPr lang="en-US" dirty="0" err="1"/>
              <a:t>देखि</a:t>
            </a:r>
            <a:r>
              <a:rPr lang="en-US" dirty="0"/>
              <a:t> ८८ </a:t>
            </a:r>
            <a:r>
              <a:rPr lang="en-US" dirty="0" err="1"/>
              <a:t>मात्र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६.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पटक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गरेपछि</a:t>
            </a:r>
            <a:r>
              <a:rPr lang="en-US" dirty="0"/>
              <a:t> </a:t>
            </a:r>
            <a:r>
              <a:rPr lang="en-US" dirty="0" err="1"/>
              <a:t>झिकेर</a:t>
            </a:r>
            <a:r>
              <a:rPr lang="en-US" dirty="0"/>
              <a:t> </a:t>
            </a:r>
            <a:r>
              <a:rPr lang="en-US" dirty="0" err="1"/>
              <a:t>सफा</a:t>
            </a:r>
            <a:r>
              <a:rPr lang="en-US" dirty="0"/>
              <a:t> </a:t>
            </a:r>
            <a:r>
              <a:rPr lang="en-US" dirty="0" err="1"/>
              <a:t>गरी</a:t>
            </a:r>
            <a:r>
              <a:rPr lang="en-US" dirty="0"/>
              <a:t> </a:t>
            </a:r>
            <a:r>
              <a:rPr lang="en-US" dirty="0" err="1"/>
              <a:t>सुकाएर</a:t>
            </a:r>
            <a:r>
              <a:rPr lang="en-US" dirty="0"/>
              <a:t> </a:t>
            </a:r>
            <a:r>
              <a:rPr lang="en-US" dirty="0" err="1"/>
              <a:t>राख्ने</a:t>
            </a:r>
            <a:r>
              <a:rPr lang="en-US" dirty="0"/>
              <a:t> </a:t>
            </a:r>
            <a:r>
              <a:rPr lang="en-US" dirty="0" err="1"/>
              <a:t>गर्नुपर्ने</a:t>
            </a:r>
            <a:r>
              <a:rPr lang="en-US" dirty="0"/>
              <a:t>, </a:t>
            </a:r>
            <a:r>
              <a:rPr lang="en-US" dirty="0" err="1"/>
              <a:t>भएकाले</a:t>
            </a:r>
            <a:r>
              <a:rPr lang="en-US" dirty="0"/>
              <a:t> </a:t>
            </a:r>
            <a:r>
              <a:rPr lang="en-US" dirty="0" err="1"/>
              <a:t>भन्फट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3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4000" b="1" dirty="0" err="1" smtClean="0">
                <a:solidFill>
                  <a:prstClr val="black"/>
                </a:solidFill>
                <a:ea typeface="+mn-ea"/>
                <a:cs typeface="+mn-cs"/>
              </a:rPr>
              <a:t>रासायनिक</a:t>
            </a:r>
            <a:r>
              <a:rPr lang="en-US" sz="4000" b="1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+mn-ea"/>
                <a:cs typeface="+mn-cs"/>
              </a:rPr>
              <a:t>विधिहरू</a:t>
            </a:r>
            <a:r>
              <a:rPr lang="en-US" sz="4000" b="1" dirty="0">
                <a:solidFill>
                  <a:prstClr val="black"/>
                </a:solidFill>
                <a:ea typeface="+mn-ea"/>
                <a:cs typeface="+mn-cs"/>
              </a:rPr>
              <a:t> (Chemical Methods)</a:t>
            </a:r>
            <a:r>
              <a:rPr lang="en-US" sz="3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300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फोम</a:t>
            </a:r>
            <a:r>
              <a:rPr lang="en-US" b="1" dirty="0" smtClean="0"/>
              <a:t> </a:t>
            </a:r>
            <a:r>
              <a:rPr lang="en-US" b="1" dirty="0" err="1"/>
              <a:t>ट्याबलेटका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Foam Tablets)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यसको</a:t>
            </a:r>
            <a:r>
              <a:rPr lang="en-US" dirty="0"/>
              <a:t> </a:t>
            </a:r>
            <a:r>
              <a:rPr lang="en-US" dirty="0" err="1"/>
              <a:t>प्रयोगबाट</a:t>
            </a:r>
            <a:r>
              <a:rPr lang="en-US" dirty="0"/>
              <a:t> </a:t>
            </a:r>
            <a:r>
              <a:rPr lang="en-US" dirty="0" err="1"/>
              <a:t>स्वास्थ्यमा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चिकित्सकको</a:t>
            </a:r>
            <a:r>
              <a:rPr lang="en-US" dirty="0"/>
              <a:t> </a:t>
            </a:r>
            <a:r>
              <a:rPr lang="en-US" dirty="0" err="1"/>
              <a:t>सिफारिसविना</a:t>
            </a:r>
            <a:r>
              <a:rPr lang="en-US" dirty="0"/>
              <a:t> </a:t>
            </a:r>
            <a:r>
              <a:rPr lang="en-US" dirty="0" err="1"/>
              <a:t>नै</a:t>
            </a:r>
            <a:r>
              <a:rPr lang="en-US" dirty="0"/>
              <a:t> </a:t>
            </a:r>
            <a:r>
              <a:rPr lang="en-US" dirty="0" err="1"/>
              <a:t>किन्न</a:t>
            </a:r>
            <a:r>
              <a:rPr lang="en-US" dirty="0"/>
              <a:t> </a:t>
            </a:r>
            <a:r>
              <a:rPr lang="en-US" dirty="0" err="1"/>
              <a:t>पाइन्छ</a:t>
            </a:r>
            <a:r>
              <a:rPr lang="en-US" dirty="0"/>
              <a:t>।</a:t>
            </a:r>
          </a:p>
          <a:p>
            <a:r>
              <a:rPr lang="en-US" dirty="0" smtClean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निकै</a:t>
            </a:r>
            <a:r>
              <a:rPr lang="en-US" dirty="0"/>
              <a:t> </a:t>
            </a:r>
            <a:r>
              <a:rPr lang="en-US" dirty="0" err="1"/>
              <a:t>सरल</a:t>
            </a:r>
            <a:r>
              <a:rPr lang="en-US" dirty="0"/>
              <a:t> छ </a:t>
            </a:r>
            <a:r>
              <a:rPr lang="en-US" dirty="0" err="1"/>
              <a:t>किनभने</a:t>
            </a:r>
            <a:r>
              <a:rPr lang="en-US" dirty="0"/>
              <a:t> </a:t>
            </a:r>
            <a:r>
              <a:rPr lang="en-US" dirty="0" err="1"/>
              <a:t>महिलाले</a:t>
            </a:r>
            <a:r>
              <a:rPr lang="en-US" dirty="0"/>
              <a:t> </a:t>
            </a:r>
            <a:r>
              <a:rPr lang="en-US" dirty="0" err="1"/>
              <a:t>आफैँ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सक्छिन्</a:t>
            </a:r>
            <a:r>
              <a:rPr lang="en-US" dirty="0"/>
              <a:t>।</a:t>
            </a:r>
          </a:p>
          <a:p>
            <a:r>
              <a:rPr lang="en-US" dirty="0" err="1" smtClean="0"/>
              <a:t>यसले</a:t>
            </a:r>
            <a:r>
              <a:rPr lang="en-US" dirty="0" smtClean="0"/>
              <a:t> </a:t>
            </a:r>
            <a:r>
              <a:rPr lang="en-US" dirty="0" err="1"/>
              <a:t>गर्भाशयमा</a:t>
            </a:r>
            <a:r>
              <a:rPr lang="en-US" dirty="0"/>
              <a:t> </a:t>
            </a:r>
            <a:r>
              <a:rPr lang="en-US" dirty="0" err="1"/>
              <a:t>सङ्क्रमण</a:t>
            </a:r>
            <a:r>
              <a:rPr lang="en-US" dirty="0"/>
              <a:t> (Infection) </a:t>
            </a:r>
            <a:r>
              <a:rPr lang="en-US" dirty="0" err="1"/>
              <a:t>गराउने</a:t>
            </a:r>
            <a:r>
              <a:rPr lang="en-US" dirty="0"/>
              <a:t> </a:t>
            </a:r>
            <a:r>
              <a:rPr lang="en-US" dirty="0" err="1"/>
              <a:t>जीवाणु</a:t>
            </a:r>
            <a:r>
              <a:rPr lang="en-US" dirty="0"/>
              <a:t> </a:t>
            </a:r>
            <a:r>
              <a:rPr lang="en-US" dirty="0" err="1"/>
              <a:t>तथ</a:t>
            </a:r>
            <a:r>
              <a:rPr lang="en-US" dirty="0"/>
              <a:t> </a:t>
            </a:r>
            <a:r>
              <a:rPr lang="en-US" dirty="0" err="1"/>
              <a:t>विषाणुलाई</a:t>
            </a:r>
            <a:r>
              <a:rPr lang="en-US" dirty="0"/>
              <a:t> </a:t>
            </a:r>
            <a:r>
              <a:rPr lang="en-US" dirty="0" err="1"/>
              <a:t>नष्ट</a:t>
            </a:r>
            <a:r>
              <a:rPr lang="en-US" dirty="0"/>
              <a:t> </a:t>
            </a:r>
            <a:r>
              <a:rPr lang="en-US" dirty="0" err="1"/>
              <a:t>गर्छ</a:t>
            </a:r>
            <a:r>
              <a:rPr lang="en-US" dirty="0"/>
              <a:t> </a:t>
            </a:r>
            <a:r>
              <a:rPr lang="en-US" dirty="0"/>
              <a:t>।     </a:t>
            </a:r>
            <a:r>
              <a:rPr lang="en-US" dirty="0" smtClean="0"/>
              <a:t>page15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Components of</a:t>
            </a:r>
            <a:r>
              <a:rPr lang="en-US" dirty="0" smtClean="0"/>
              <a:t> </a:t>
            </a:r>
            <a:r>
              <a:rPr lang="en-US" b="1" dirty="0" smtClean="0"/>
              <a:t>Epidemiology: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315200" cy="2133600"/>
          </a:xfrm>
        </p:spPr>
        <p:txBody>
          <a:bodyPr/>
          <a:lstStyle/>
          <a:p>
            <a:pPr lvl="0"/>
            <a:r>
              <a:rPr lang="en-US" dirty="0" smtClean="0">
                <a:latin typeface="Preeti" pitchFamily="2" charset="0"/>
              </a:rPr>
              <a:t>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cfj</a:t>
            </a:r>
            <a:r>
              <a:rPr lang="en-US" dirty="0" smtClean="0">
                <a:latin typeface="Preeti" pitchFamily="2" charset="0"/>
              </a:rPr>
              <a:t>[</a:t>
            </a:r>
            <a:r>
              <a:rPr lang="en-US" dirty="0" err="1" smtClean="0">
                <a:latin typeface="Preeti" pitchFamily="2" charset="0"/>
              </a:rPr>
              <a:t>lQ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smtClean="0"/>
              <a:t>(Disease of Frequency)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ljt</a:t>
            </a:r>
            <a:r>
              <a:rPr lang="en-US" dirty="0" smtClean="0">
                <a:latin typeface="Preeti" pitchFamily="2" charset="0"/>
              </a:rPr>
              <a:t>/0f </a:t>
            </a:r>
            <a:r>
              <a:rPr lang="en-US" dirty="0" smtClean="0"/>
              <a:t>(Distribution of Disease) </a:t>
            </a:r>
          </a:p>
          <a:p>
            <a:pPr lvl="0"/>
            <a:r>
              <a:rPr lang="en-US" dirty="0" smtClean="0">
                <a:latin typeface="Preeti" pitchFamily="2" charset="0"/>
              </a:rPr>
              <a:t>/f]</a:t>
            </a:r>
            <a:r>
              <a:rPr lang="en-US" dirty="0" err="1" smtClean="0">
                <a:latin typeface="Preeti" pitchFamily="2" charset="0"/>
              </a:rPr>
              <a:t>usf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lgwf</a:t>
            </a:r>
            <a:r>
              <a:rPr lang="en-US" dirty="0" smtClean="0">
                <a:latin typeface="Preeti" pitchFamily="2" charset="0"/>
              </a:rPr>
              <a:t>{/</a:t>
            </a:r>
            <a:r>
              <a:rPr lang="en-US" dirty="0" err="1" smtClean="0">
                <a:latin typeface="Preeti" pitchFamily="2" charset="0"/>
              </a:rPr>
              <a:t>sx</a:t>
            </a:r>
            <a:r>
              <a:rPr lang="en-US" dirty="0" smtClean="0">
                <a:latin typeface="Preeti" pitchFamily="2" charset="0"/>
              </a:rPr>
              <a:t>? </a:t>
            </a:r>
            <a:r>
              <a:rPr lang="en-US" dirty="0" smtClean="0"/>
              <a:t>(Determinants of Disease)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3820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फोम</a:t>
            </a:r>
            <a:r>
              <a:rPr lang="en-US" b="1" dirty="0"/>
              <a:t> </a:t>
            </a:r>
            <a:r>
              <a:rPr lang="en-US" b="1" dirty="0" err="1"/>
              <a:t>ट्याबलेटका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Foam Tablets)</a:t>
            </a:r>
            <a:endParaRPr lang="en-US" dirty="0"/>
          </a:p>
          <a:p>
            <a:r>
              <a:rPr lang="en-US" sz="3600" dirty="0" err="1" smtClean="0"/>
              <a:t>यसको</a:t>
            </a:r>
            <a:r>
              <a:rPr lang="en-US" sz="3600" dirty="0" smtClean="0"/>
              <a:t> </a:t>
            </a:r>
            <a:r>
              <a:rPr lang="en-US" sz="3600" dirty="0" err="1"/>
              <a:t>सफलतादर</a:t>
            </a:r>
            <a:r>
              <a:rPr lang="en-US" sz="3600" dirty="0"/>
              <a:t> </a:t>
            </a:r>
            <a:r>
              <a:rPr lang="en-US" sz="3600" dirty="0" err="1"/>
              <a:t>निकै</a:t>
            </a:r>
            <a:r>
              <a:rPr lang="en-US" sz="3600" dirty="0"/>
              <a:t> </a:t>
            </a:r>
            <a:r>
              <a:rPr lang="en-US" sz="3600" dirty="0" err="1"/>
              <a:t>कम</a:t>
            </a:r>
            <a:r>
              <a:rPr lang="en-US" sz="3600" dirty="0"/>
              <a:t> </a:t>
            </a:r>
            <a:r>
              <a:rPr lang="en-US" sz="3600" dirty="0" err="1"/>
              <a:t>हुन्छ</a:t>
            </a:r>
            <a:r>
              <a:rPr lang="en-US" sz="3600" dirty="0"/>
              <a:t> ।</a:t>
            </a:r>
          </a:p>
          <a:p>
            <a:r>
              <a:rPr lang="en-US" sz="3600" dirty="0" smtClean="0"/>
              <a:t> </a:t>
            </a:r>
            <a:r>
              <a:rPr lang="en-US" sz="3600" dirty="0" err="1"/>
              <a:t>यसले</a:t>
            </a:r>
            <a:r>
              <a:rPr lang="en-US" sz="3600" dirty="0"/>
              <a:t> </a:t>
            </a:r>
            <a:r>
              <a:rPr lang="en-US" sz="3600" dirty="0" err="1"/>
              <a:t>सम्भोगको</a:t>
            </a:r>
            <a:r>
              <a:rPr lang="en-US" sz="3600" dirty="0"/>
              <a:t> </a:t>
            </a:r>
            <a:r>
              <a:rPr lang="en-US" sz="3600" dirty="0" err="1"/>
              <a:t>आनन्दलाई</a:t>
            </a:r>
            <a:r>
              <a:rPr lang="en-US" sz="3600" dirty="0"/>
              <a:t> </a:t>
            </a:r>
            <a:r>
              <a:rPr lang="en-US" sz="3600" dirty="0" err="1"/>
              <a:t>कम</a:t>
            </a:r>
            <a:r>
              <a:rPr lang="en-US" sz="3600" dirty="0"/>
              <a:t> </a:t>
            </a:r>
            <a:r>
              <a:rPr lang="en-US" sz="3600" dirty="0" err="1"/>
              <a:t>गर्न</a:t>
            </a:r>
            <a:r>
              <a:rPr lang="en-US" sz="3600" dirty="0"/>
              <a:t> </a:t>
            </a:r>
            <a:r>
              <a:rPr lang="en-US" sz="3600" dirty="0" err="1"/>
              <a:t>सक्छ</a:t>
            </a:r>
            <a:r>
              <a:rPr lang="en-US" sz="3600" dirty="0"/>
              <a:t> ।</a:t>
            </a:r>
          </a:p>
          <a:p>
            <a:r>
              <a:rPr lang="en-US" sz="3600" dirty="0" smtClean="0"/>
              <a:t> </a:t>
            </a:r>
            <a:r>
              <a:rPr lang="en-US" sz="3600" dirty="0" err="1"/>
              <a:t>यो</a:t>
            </a:r>
            <a:r>
              <a:rPr lang="en-US" sz="3600" dirty="0"/>
              <a:t> </a:t>
            </a:r>
            <a:r>
              <a:rPr lang="en-US" sz="3600" dirty="0" err="1"/>
              <a:t>प्रयोग</a:t>
            </a:r>
            <a:r>
              <a:rPr lang="en-US" sz="3600" dirty="0"/>
              <a:t> </a:t>
            </a:r>
            <a:r>
              <a:rPr lang="en-US" sz="3600" dirty="0" err="1"/>
              <a:t>गर्दा</a:t>
            </a:r>
            <a:r>
              <a:rPr lang="en-US" sz="3600" dirty="0"/>
              <a:t> </a:t>
            </a:r>
            <a:r>
              <a:rPr lang="en-US" sz="3600" dirty="0" err="1"/>
              <a:t>कुनैकुनै</a:t>
            </a:r>
            <a:r>
              <a:rPr lang="en-US" sz="3600" dirty="0"/>
              <a:t> </a:t>
            </a:r>
            <a:r>
              <a:rPr lang="en-US" sz="3600" dirty="0" err="1"/>
              <a:t>महिलाको</a:t>
            </a:r>
            <a:r>
              <a:rPr lang="en-US" sz="3600" dirty="0"/>
              <a:t> </a:t>
            </a:r>
            <a:r>
              <a:rPr lang="en-US" sz="3600" dirty="0" err="1"/>
              <a:t>योनि</a:t>
            </a:r>
            <a:r>
              <a:rPr lang="en-US" sz="3600" dirty="0"/>
              <a:t> </a:t>
            </a:r>
            <a:r>
              <a:rPr lang="en-US" sz="3600" dirty="0" err="1"/>
              <a:t>चिलाउन</a:t>
            </a:r>
            <a:r>
              <a:rPr lang="en-US" sz="3600" dirty="0"/>
              <a:t> र </a:t>
            </a:r>
            <a:r>
              <a:rPr lang="en-US" sz="3600" dirty="0" err="1"/>
              <a:t>पोल्न</a:t>
            </a:r>
            <a:r>
              <a:rPr lang="en-US" sz="3600" dirty="0"/>
              <a:t> </a:t>
            </a:r>
            <a:r>
              <a:rPr lang="en-US" sz="3600" dirty="0" err="1"/>
              <a:t>सक्छ</a:t>
            </a:r>
            <a:r>
              <a:rPr lang="en-US" sz="3600" dirty="0"/>
              <a:t>।</a:t>
            </a:r>
          </a:p>
          <a:p>
            <a:r>
              <a:rPr lang="en-US" sz="3600" dirty="0" smtClean="0"/>
              <a:t> </a:t>
            </a:r>
            <a:r>
              <a:rPr lang="en-US" sz="3600" dirty="0" err="1"/>
              <a:t>यसलाई</a:t>
            </a:r>
            <a:r>
              <a:rPr lang="en-US" sz="3600" dirty="0"/>
              <a:t> </a:t>
            </a:r>
            <a:r>
              <a:rPr lang="en-US" sz="3600" dirty="0" err="1"/>
              <a:t>प्रयोग</a:t>
            </a:r>
            <a:r>
              <a:rPr lang="en-US" sz="3600" dirty="0"/>
              <a:t> </a:t>
            </a:r>
            <a:r>
              <a:rPr lang="en-US" sz="3600" dirty="0" err="1"/>
              <a:t>गर्दा</a:t>
            </a:r>
            <a:r>
              <a:rPr lang="en-US" sz="3600" dirty="0"/>
              <a:t> १० </a:t>
            </a:r>
            <a:r>
              <a:rPr lang="en-US" sz="3600" dirty="0" err="1"/>
              <a:t>मिनेटसम्म</a:t>
            </a:r>
            <a:r>
              <a:rPr lang="en-US" sz="3600" dirty="0"/>
              <a:t> </a:t>
            </a:r>
            <a:r>
              <a:rPr lang="en-US" sz="3600" dirty="0" err="1"/>
              <a:t>सम्भोगका</a:t>
            </a:r>
            <a:r>
              <a:rPr lang="en-US" sz="3600" dirty="0"/>
              <a:t> </a:t>
            </a:r>
            <a:r>
              <a:rPr lang="en-US" sz="3600" dirty="0" err="1"/>
              <a:t>लागि</a:t>
            </a:r>
            <a:r>
              <a:rPr lang="en-US" sz="3600" dirty="0"/>
              <a:t> </a:t>
            </a:r>
            <a:r>
              <a:rPr lang="en-US" sz="3600" dirty="0" err="1"/>
              <a:t>पर्खनुपर्ने</a:t>
            </a:r>
            <a:r>
              <a:rPr lang="en-US" sz="3600" dirty="0"/>
              <a:t> </a:t>
            </a:r>
            <a:r>
              <a:rPr lang="en-US" sz="3600" dirty="0" err="1"/>
              <a:t>हुन्छ</a:t>
            </a:r>
            <a:r>
              <a:rPr lang="en-US" sz="3600" dirty="0"/>
              <a:t>।</a:t>
            </a:r>
          </a:p>
          <a:p>
            <a:pPr marL="0" indent="0">
              <a:buNone/>
            </a:pPr>
            <a:r>
              <a:rPr lang="en-US" sz="3600" dirty="0" smtClean="0"/>
              <a:t>page16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9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248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(ii) </a:t>
            </a:r>
            <a:r>
              <a:rPr lang="en-US" b="1" dirty="0" err="1"/>
              <a:t>खानेचक्की</a:t>
            </a:r>
            <a:r>
              <a:rPr lang="en-US" b="1" dirty="0"/>
              <a:t> </a:t>
            </a:r>
            <a:r>
              <a:rPr lang="en-US" b="1" dirty="0" err="1"/>
              <a:t>पिल्स</a:t>
            </a:r>
            <a:r>
              <a:rPr lang="en-US" b="1" dirty="0"/>
              <a:t> (Oral Pills)</a:t>
            </a:r>
            <a:endParaRPr lang="en-US" dirty="0"/>
          </a:p>
          <a:p>
            <a:pPr marL="0" indent="0">
              <a:buNone/>
            </a:pPr>
            <a:r>
              <a:rPr lang="en-US" b="1" dirty="0" err="1"/>
              <a:t>पिल्स</a:t>
            </a:r>
            <a:r>
              <a:rPr lang="en-US" b="1" dirty="0"/>
              <a:t> </a:t>
            </a:r>
            <a:r>
              <a:rPr lang="en-US" b="1" dirty="0" err="1"/>
              <a:t>खाने</a:t>
            </a:r>
            <a:r>
              <a:rPr lang="en-US" b="1" dirty="0"/>
              <a:t> </a:t>
            </a:r>
            <a:r>
              <a:rPr lang="en-US" b="1" dirty="0" err="1"/>
              <a:t>तरिका</a:t>
            </a:r>
            <a:endParaRPr lang="en-US" dirty="0"/>
          </a:p>
          <a:p>
            <a:pPr lvl="0"/>
            <a:r>
              <a:rPr lang="en-US" dirty="0" err="1"/>
              <a:t>रजस्वला</a:t>
            </a:r>
            <a:r>
              <a:rPr lang="en-US" dirty="0"/>
              <a:t> </a:t>
            </a:r>
            <a:r>
              <a:rPr lang="en-US" dirty="0" err="1"/>
              <a:t>भएको</a:t>
            </a:r>
            <a:r>
              <a:rPr lang="en-US" dirty="0"/>
              <a:t> </a:t>
            </a:r>
            <a:r>
              <a:rPr lang="en-US" dirty="0" err="1"/>
              <a:t>सात</a:t>
            </a:r>
            <a:r>
              <a:rPr lang="en-US" dirty="0"/>
              <a:t> </a:t>
            </a:r>
            <a:r>
              <a:rPr lang="en-US" dirty="0" err="1"/>
              <a:t>दिनभित्र</a:t>
            </a:r>
            <a:r>
              <a:rPr lang="en-US" dirty="0"/>
              <a:t> </a:t>
            </a:r>
            <a:r>
              <a:rPr lang="en-US" dirty="0" err="1"/>
              <a:t>चक्की</a:t>
            </a:r>
            <a:r>
              <a:rPr lang="en-US" dirty="0"/>
              <a:t> </a:t>
            </a:r>
            <a:r>
              <a:rPr lang="en-US" dirty="0" err="1"/>
              <a:t>खान</a:t>
            </a:r>
            <a:r>
              <a:rPr lang="en-US" dirty="0"/>
              <a:t> </a:t>
            </a:r>
            <a:r>
              <a:rPr lang="en-US" dirty="0" err="1"/>
              <a:t>सुरु</a:t>
            </a:r>
            <a:r>
              <a:rPr lang="en-US" dirty="0"/>
              <a:t> </a:t>
            </a:r>
            <a:r>
              <a:rPr lang="en-US" dirty="0" err="1"/>
              <a:t>गर्नुपर्छ</a:t>
            </a:r>
            <a:r>
              <a:rPr lang="en-US" dirty="0"/>
              <a:t>।</a:t>
            </a:r>
          </a:p>
          <a:p>
            <a:pPr lvl="0"/>
            <a:r>
              <a:rPr lang="en-US" dirty="0"/>
              <a:t> </a:t>
            </a:r>
            <a:r>
              <a:rPr lang="en-US" dirty="0" err="1"/>
              <a:t>प्रत्येक</a:t>
            </a:r>
            <a:r>
              <a:rPr lang="en-US" dirty="0"/>
              <a:t> </a:t>
            </a:r>
            <a:r>
              <a:rPr lang="en-US" dirty="0" err="1"/>
              <a:t>दिन</a:t>
            </a:r>
            <a:r>
              <a:rPr lang="en-US" dirty="0"/>
              <a:t> </a:t>
            </a:r>
            <a:r>
              <a:rPr lang="en-US" dirty="0" err="1"/>
              <a:t>एकएकवटा</a:t>
            </a:r>
            <a:r>
              <a:rPr lang="en-US" dirty="0"/>
              <a:t> </a:t>
            </a:r>
            <a:r>
              <a:rPr lang="en-US" dirty="0" err="1"/>
              <a:t>चक्कीका</a:t>
            </a:r>
            <a:r>
              <a:rPr lang="en-US" dirty="0"/>
              <a:t> </a:t>
            </a:r>
            <a:r>
              <a:rPr lang="en-US" dirty="0" err="1"/>
              <a:t>दरले</a:t>
            </a:r>
            <a:r>
              <a:rPr lang="en-US" dirty="0"/>
              <a:t> </a:t>
            </a:r>
            <a:r>
              <a:rPr lang="en-US" dirty="0" err="1"/>
              <a:t>खानुपर्छ</a:t>
            </a:r>
            <a:r>
              <a:rPr lang="en-US" dirty="0"/>
              <a:t>।</a:t>
            </a:r>
          </a:p>
          <a:p>
            <a:pPr lvl="0"/>
            <a:r>
              <a:rPr lang="en-US" dirty="0" err="1"/>
              <a:t>दुई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दुईभन्दा</a:t>
            </a:r>
            <a:r>
              <a:rPr lang="en-US" dirty="0"/>
              <a:t> </a:t>
            </a:r>
            <a:r>
              <a:rPr lang="en-US" dirty="0" err="1"/>
              <a:t>बढी</a:t>
            </a:r>
            <a:r>
              <a:rPr lang="en-US" dirty="0"/>
              <a:t> </a:t>
            </a:r>
            <a:r>
              <a:rPr lang="en-US" dirty="0" err="1"/>
              <a:t>दिनसम्म</a:t>
            </a:r>
            <a:r>
              <a:rPr lang="en-US" dirty="0"/>
              <a:t> </a:t>
            </a:r>
            <a:r>
              <a:rPr lang="en-US" dirty="0" err="1"/>
              <a:t>खान</a:t>
            </a:r>
            <a:r>
              <a:rPr lang="en-US" dirty="0"/>
              <a:t> </a:t>
            </a:r>
            <a:r>
              <a:rPr lang="en-US" dirty="0" err="1"/>
              <a:t>छुटेको</a:t>
            </a:r>
            <a:r>
              <a:rPr lang="en-US" dirty="0"/>
              <a:t> </a:t>
            </a:r>
            <a:r>
              <a:rPr lang="en-US" dirty="0" err="1"/>
              <a:t>भएमा</a:t>
            </a:r>
            <a:r>
              <a:rPr lang="en-US" dirty="0"/>
              <a:t> </a:t>
            </a:r>
            <a:r>
              <a:rPr lang="en-US" dirty="0" err="1"/>
              <a:t>छुटेको</a:t>
            </a:r>
            <a:r>
              <a:rPr lang="en-US" dirty="0"/>
              <a:t> </a:t>
            </a:r>
            <a:r>
              <a:rPr lang="en-US" dirty="0" err="1"/>
              <a:t>दिन</a:t>
            </a:r>
            <a:r>
              <a:rPr lang="en-US" dirty="0"/>
              <a:t> </a:t>
            </a:r>
            <a:r>
              <a:rPr lang="en-US" dirty="0" err="1"/>
              <a:t>पूरा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दुईदुईवटा</a:t>
            </a:r>
            <a:r>
              <a:rPr lang="en-US" dirty="0"/>
              <a:t> </a:t>
            </a:r>
            <a:r>
              <a:rPr lang="en-US" dirty="0" err="1"/>
              <a:t>चक्कीका</a:t>
            </a:r>
            <a:r>
              <a:rPr lang="en-US" dirty="0"/>
              <a:t> </a:t>
            </a:r>
            <a:r>
              <a:rPr lang="en-US" dirty="0" err="1"/>
              <a:t>दरले</a:t>
            </a:r>
            <a:r>
              <a:rPr lang="en-US" dirty="0"/>
              <a:t> </a:t>
            </a:r>
            <a:r>
              <a:rPr lang="en-US" dirty="0" err="1"/>
              <a:t>खाने</a:t>
            </a:r>
            <a:r>
              <a:rPr lang="en-US" dirty="0"/>
              <a:t> र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/>
              <a:t>अर्को</a:t>
            </a:r>
            <a:r>
              <a:rPr lang="en-US" dirty="0"/>
              <a:t> </a:t>
            </a:r>
            <a:r>
              <a:rPr lang="en-US" dirty="0" err="1"/>
              <a:t>चक्की</a:t>
            </a:r>
            <a:r>
              <a:rPr lang="en-US" dirty="0"/>
              <a:t> </a:t>
            </a:r>
            <a:r>
              <a:rPr lang="en-US" dirty="0" err="1"/>
              <a:t>नियमित</a:t>
            </a:r>
            <a:r>
              <a:rPr lang="en-US" dirty="0"/>
              <a:t> </a:t>
            </a:r>
            <a:r>
              <a:rPr lang="en-US" dirty="0" err="1"/>
              <a:t>समयमा</a:t>
            </a:r>
            <a:r>
              <a:rPr lang="en-US" dirty="0"/>
              <a:t> </a:t>
            </a:r>
            <a:r>
              <a:rPr lang="en-US" dirty="0" err="1"/>
              <a:t>खानुपर्छ</a:t>
            </a:r>
            <a:r>
              <a:rPr lang="en-US" dirty="0"/>
              <a:t>।</a:t>
            </a:r>
          </a:p>
          <a:p>
            <a:r>
              <a:rPr lang="en-US" dirty="0" err="1" smtClean="0"/>
              <a:t>चक्की</a:t>
            </a:r>
            <a:r>
              <a:rPr lang="en-US" dirty="0" smtClean="0"/>
              <a:t> </a:t>
            </a:r>
            <a:r>
              <a:rPr lang="en-US" dirty="0" err="1"/>
              <a:t>खान</a:t>
            </a:r>
            <a:r>
              <a:rPr lang="en-US" dirty="0"/>
              <a:t> </a:t>
            </a:r>
            <a:r>
              <a:rPr lang="en-US" dirty="0" err="1"/>
              <a:t>बिर्सेको</a:t>
            </a:r>
            <a:r>
              <a:rPr lang="en-US" dirty="0"/>
              <a:t> </a:t>
            </a:r>
            <a:r>
              <a:rPr lang="en-US" dirty="0" err="1"/>
              <a:t>अवस्थामा</a:t>
            </a:r>
            <a:r>
              <a:rPr lang="en-US" dirty="0"/>
              <a:t> </a:t>
            </a:r>
            <a:r>
              <a:rPr lang="en-US" dirty="0" err="1"/>
              <a:t>सम्भोग</a:t>
            </a:r>
            <a:r>
              <a:rPr lang="en-US" dirty="0"/>
              <a:t> </a:t>
            </a:r>
            <a:r>
              <a:rPr lang="en-US" dirty="0" err="1"/>
              <a:t>गर्नुपरेमा</a:t>
            </a:r>
            <a:r>
              <a:rPr lang="en-US" dirty="0"/>
              <a:t> </a:t>
            </a:r>
            <a:r>
              <a:rPr lang="en-US" dirty="0" err="1"/>
              <a:t>कन्डम</a:t>
            </a:r>
            <a:r>
              <a:rPr lang="en-US" dirty="0"/>
              <a:t> </a:t>
            </a:r>
            <a:r>
              <a:rPr lang="en-US" dirty="0" err="1"/>
              <a:t>लगाउनुपर्छ</a:t>
            </a:r>
            <a:r>
              <a:rPr lang="en-US" dirty="0"/>
              <a:t>।</a:t>
            </a:r>
          </a:p>
          <a:p>
            <a:r>
              <a:rPr lang="en-US" dirty="0" smtClean="0"/>
              <a:t> </a:t>
            </a:r>
            <a:r>
              <a:rPr lang="en-US" dirty="0" err="1"/>
              <a:t>चक्की</a:t>
            </a:r>
            <a:r>
              <a:rPr lang="en-US" dirty="0"/>
              <a:t> </a:t>
            </a:r>
            <a:r>
              <a:rPr lang="en-US" dirty="0" err="1"/>
              <a:t>नियमित</a:t>
            </a:r>
            <a:r>
              <a:rPr lang="en-US" dirty="0"/>
              <a:t> </a:t>
            </a:r>
            <a:r>
              <a:rPr lang="en-US" dirty="0" err="1"/>
              <a:t>रूपमा</a:t>
            </a:r>
            <a:r>
              <a:rPr lang="en-US" dirty="0"/>
              <a:t> </a:t>
            </a:r>
            <a:r>
              <a:rPr lang="en-US" dirty="0" err="1"/>
              <a:t>खान</a:t>
            </a:r>
            <a:r>
              <a:rPr lang="en-US" dirty="0"/>
              <a:t> </a:t>
            </a:r>
            <a:r>
              <a:rPr lang="en-US" dirty="0" err="1"/>
              <a:t>नसक्ने</a:t>
            </a:r>
            <a:r>
              <a:rPr lang="en-US" dirty="0"/>
              <a:t> </a:t>
            </a:r>
            <a:r>
              <a:rPr lang="en-US" dirty="0" err="1"/>
              <a:t>भए</a:t>
            </a:r>
            <a:r>
              <a:rPr lang="en-US" dirty="0"/>
              <a:t> </a:t>
            </a:r>
            <a:r>
              <a:rPr lang="en-US" dirty="0" err="1"/>
              <a:t>परिवार</a:t>
            </a:r>
            <a:r>
              <a:rPr lang="en-US" dirty="0"/>
              <a:t> </a:t>
            </a:r>
            <a:r>
              <a:rPr lang="en-US" dirty="0" err="1"/>
              <a:t>नियोजनका</a:t>
            </a:r>
            <a:r>
              <a:rPr lang="en-US" dirty="0"/>
              <a:t> </a:t>
            </a:r>
            <a:r>
              <a:rPr lang="en-US" dirty="0" err="1"/>
              <a:t>अन्य</a:t>
            </a:r>
            <a:r>
              <a:rPr lang="en-US" dirty="0"/>
              <a:t> </a:t>
            </a:r>
            <a:r>
              <a:rPr lang="en-US" dirty="0" err="1"/>
              <a:t>अस्थायी</a:t>
            </a:r>
            <a:r>
              <a:rPr lang="en-US" dirty="0"/>
              <a:t> </a:t>
            </a:r>
            <a:r>
              <a:rPr lang="en-US" dirty="0" err="1"/>
              <a:t>साधन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 smtClean="0"/>
              <a:t>स्वास्थ्य</a:t>
            </a:r>
            <a:r>
              <a:rPr lang="en-US" dirty="0" smtClean="0"/>
              <a:t>   </a:t>
            </a:r>
            <a:r>
              <a:rPr lang="en-US" dirty="0" err="1"/>
              <a:t>कार्यकर्तासँग</a:t>
            </a:r>
            <a:r>
              <a:rPr lang="en-US" dirty="0"/>
              <a:t> </a:t>
            </a:r>
            <a:r>
              <a:rPr lang="en-US" dirty="0" err="1"/>
              <a:t>सम्पर्क</a:t>
            </a:r>
            <a:r>
              <a:rPr lang="en-US" dirty="0"/>
              <a:t> </a:t>
            </a:r>
            <a:r>
              <a:rPr lang="en-US" dirty="0" err="1"/>
              <a:t>राख्नुपर्छ</a:t>
            </a:r>
            <a:r>
              <a:rPr lang="en-US" dirty="0"/>
              <a:t> </a:t>
            </a:r>
            <a:r>
              <a:rPr lang="en-US" dirty="0"/>
              <a:t>।      </a:t>
            </a:r>
            <a:r>
              <a:rPr lang="en-US" dirty="0" smtClean="0"/>
              <a:t>page17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0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खाने</a:t>
            </a:r>
            <a:r>
              <a:rPr lang="en-US" b="1" dirty="0"/>
              <a:t> </a:t>
            </a:r>
            <a:r>
              <a:rPr lang="en-US" b="1" dirty="0" err="1"/>
              <a:t>चक्कीका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Oral Pills)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निःशुल्क</a:t>
            </a:r>
            <a:r>
              <a:rPr lang="en-US" dirty="0"/>
              <a:t> र </a:t>
            </a:r>
            <a:r>
              <a:rPr lang="en-US" dirty="0" err="1"/>
              <a:t>सस्तोमा</a:t>
            </a:r>
            <a:r>
              <a:rPr lang="en-US" dirty="0"/>
              <a:t> </a:t>
            </a:r>
            <a:r>
              <a:rPr lang="en-US" dirty="0" err="1"/>
              <a:t>किन्न</a:t>
            </a:r>
            <a:r>
              <a:rPr lang="en-US" dirty="0"/>
              <a:t> </a:t>
            </a:r>
            <a:r>
              <a:rPr lang="en-US" dirty="0" err="1"/>
              <a:t>पाइन्छ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सम्भोगकार्यमा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बाधा</a:t>
            </a:r>
            <a:r>
              <a:rPr lang="en-US" dirty="0"/>
              <a:t> </a:t>
            </a:r>
            <a:r>
              <a:rPr lang="en-US" dirty="0" err="1"/>
              <a:t>पुऱ्याउँदैन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स्वास्थ्यमा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पुऱ्याउँदैन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रक्तअल्पता</a:t>
            </a:r>
            <a:r>
              <a:rPr lang="en-US" dirty="0"/>
              <a:t> </a:t>
            </a:r>
            <a:r>
              <a:rPr lang="en-US" dirty="0" err="1"/>
              <a:t>हुनबाट</a:t>
            </a:r>
            <a:r>
              <a:rPr lang="en-US" dirty="0"/>
              <a:t> </a:t>
            </a:r>
            <a:r>
              <a:rPr lang="en-US" dirty="0" err="1"/>
              <a:t>बचाउँछ</a:t>
            </a:r>
            <a:r>
              <a:rPr lang="en-US" dirty="0"/>
              <a:t>।                 </a:t>
            </a:r>
            <a:r>
              <a:rPr lang="en-US" dirty="0" smtClean="0"/>
              <a:t>page18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रजस्वलामा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अनियमितता</a:t>
            </a:r>
            <a:r>
              <a:rPr lang="en-US" dirty="0"/>
              <a:t> </a:t>
            </a:r>
            <a:r>
              <a:rPr lang="en-US" dirty="0" err="1"/>
              <a:t>हटाउँछ</a:t>
            </a:r>
            <a:r>
              <a:rPr lang="en-US" dirty="0"/>
              <a:t>। </a:t>
            </a:r>
          </a:p>
          <a:p>
            <a:r>
              <a:rPr lang="en-US" dirty="0" smtClean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र </a:t>
            </a:r>
            <a:r>
              <a:rPr lang="en-US" dirty="0" err="1"/>
              <a:t>बन्द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सजिलो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 err="1" smtClean="0"/>
              <a:t>अर्को</a:t>
            </a:r>
            <a:r>
              <a:rPr lang="en-US" dirty="0" smtClean="0"/>
              <a:t> </a:t>
            </a:r>
            <a:r>
              <a:rPr lang="en-US" dirty="0" err="1"/>
              <a:t>बच्चाको</a:t>
            </a:r>
            <a:r>
              <a:rPr lang="en-US" dirty="0"/>
              <a:t> </a:t>
            </a:r>
            <a:r>
              <a:rPr lang="en-US" dirty="0" err="1"/>
              <a:t>आवश्यकता</a:t>
            </a:r>
            <a:r>
              <a:rPr lang="en-US" dirty="0"/>
              <a:t> </a:t>
            </a:r>
            <a:r>
              <a:rPr lang="en-US" dirty="0" err="1"/>
              <a:t>परेमा</a:t>
            </a:r>
            <a:r>
              <a:rPr lang="en-US" dirty="0"/>
              <a:t> </a:t>
            </a:r>
            <a:r>
              <a:rPr lang="en-US" dirty="0" err="1"/>
              <a:t>खान</a:t>
            </a:r>
            <a:r>
              <a:rPr lang="en-US" dirty="0"/>
              <a:t> </a:t>
            </a:r>
            <a:r>
              <a:rPr lang="en-US" dirty="0" err="1"/>
              <a:t>छोडेमा</a:t>
            </a:r>
            <a:r>
              <a:rPr lang="en-US" dirty="0"/>
              <a:t> </a:t>
            </a:r>
            <a:r>
              <a:rPr lang="en-US" dirty="0" err="1"/>
              <a:t>गर्भ</a:t>
            </a:r>
            <a:r>
              <a:rPr lang="en-US" dirty="0"/>
              <a:t> </a:t>
            </a:r>
            <a:r>
              <a:rPr lang="en-US" dirty="0" err="1"/>
              <a:t>रहन्छ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महिनावारी</a:t>
            </a:r>
            <a:r>
              <a:rPr lang="en-US" dirty="0"/>
              <a:t> </a:t>
            </a:r>
            <a:r>
              <a:rPr lang="en-US" dirty="0" err="1"/>
              <a:t>हुँदा</a:t>
            </a:r>
            <a:r>
              <a:rPr lang="en-US" dirty="0"/>
              <a:t> </a:t>
            </a:r>
            <a:r>
              <a:rPr lang="en-US" dirty="0" err="1"/>
              <a:t>पेट</a:t>
            </a:r>
            <a:r>
              <a:rPr lang="en-US" dirty="0"/>
              <a:t> </a:t>
            </a:r>
            <a:r>
              <a:rPr lang="en-US" dirty="0" err="1"/>
              <a:t>बटारिने</a:t>
            </a:r>
            <a:r>
              <a:rPr lang="en-US" dirty="0"/>
              <a:t> र </a:t>
            </a:r>
            <a:r>
              <a:rPr lang="en-US" dirty="0" err="1"/>
              <a:t>दुख्ने</a:t>
            </a:r>
            <a:r>
              <a:rPr lang="en-US" dirty="0"/>
              <a:t> </a:t>
            </a:r>
            <a:r>
              <a:rPr lang="en-US" dirty="0" err="1"/>
              <a:t>क्रम</a:t>
            </a:r>
            <a:r>
              <a:rPr lang="en-US" dirty="0"/>
              <a:t> </a:t>
            </a:r>
            <a:r>
              <a:rPr lang="en-US" dirty="0" err="1"/>
              <a:t>कम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3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err="1"/>
              <a:t>खाने</a:t>
            </a:r>
            <a:r>
              <a:rPr lang="en-US" b="1" dirty="0"/>
              <a:t> </a:t>
            </a:r>
            <a:r>
              <a:rPr lang="en-US" b="1" dirty="0" err="1"/>
              <a:t>चक्कीका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Oral Pills)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दिनदिनै</a:t>
            </a:r>
            <a:r>
              <a:rPr lang="en-US" dirty="0"/>
              <a:t> </a:t>
            </a:r>
            <a:r>
              <a:rPr lang="en-US" dirty="0" err="1"/>
              <a:t>खानुपर्ने</a:t>
            </a:r>
            <a:r>
              <a:rPr lang="en-US" dirty="0"/>
              <a:t> </a:t>
            </a:r>
            <a:r>
              <a:rPr lang="en-US" dirty="0" err="1"/>
              <a:t>झन्झट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 err="1" smtClean="0"/>
              <a:t>कहिलेकाहीँ</a:t>
            </a:r>
            <a:r>
              <a:rPr lang="en-US" dirty="0" smtClean="0"/>
              <a:t> </a:t>
            </a:r>
            <a:r>
              <a:rPr lang="en-US" dirty="0" err="1"/>
              <a:t>खान</a:t>
            </a:r>
            <a:r>
              <a:rPr lang="en-US" dirty="0"/>
              <a:t> </a:t>
            </a:r>
            <a:r>
              <a:rPr lang="en-US" dirty="0" err="1"/>
              <a:t>छोड्नाले</a:t>
            </a:r>
            <a:r>
              <a:rPr lang="en-US" dirty="0"/>
              <a:t> </a:t>
            </a:r>
            <a:r>
              <a:rPr lang="en-US" dirty="0" err="1"/>
              <a:t>असफलता</a:t>
            </a:r>
            <a:r>
              <a:rPr lang="en-US" dirty="0"/>
              <a:t> </a:t>
            </a:r>
            <a:r>
              <a:rPr lang="en-US" dirty="0" err="1"/>
              <a:t>दर</a:t>
            </a:r>
            <a:r>
              <a:rPr lang="en-US" dirty="0"/>
              <a:t> </a:t>
            </a:r>
            <a:r>
              <a:rPr lang="en-US" dirty="0" err="1"/>
              <a:t>बढी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 </a:t>
            </a:r>
            <a:r>
              <a:rPr lang="en-US" dirty="0" err="1" smtClean="0"/>
              <a:t>सुरुसुरुमा</a:t>
            </a:r>
            <a:r>
              <a:rPr lang="en-US" dirty="0" smtClean="0"/>
              <a:t> </a:t>
            </a:r>
            <a:r>
              <a:rPr lang="en-US" dirty="0" err="1"/>
              <a:t>कुनैकुनै</a:t>
            </a:r>
            <a:r>
              <a:rPr lang="en-US" dirty="0"/>
              <a:t> </a:t>
            </a:r>
            <a:r>
              <a:rPr lang="en-US" dirty="0" err="1"/>
              <a:t>महिलालाई</a:t>
            </a:r>
            <a:r>
              <a:rPr lang="en-US" dirty="0"/>
              <a:t> </a:t>
            </a:r>
            <a:r>
              <a:rPr lang="en-US" dirty="0" err="1"/>
              <a:t>वाकवाकी</a:t>
            </a:r>
            <a:r>
              <a:rPr lang="en-US" dirty="0"/>
              <a:t> </a:t>
            </a:r>
            <a:r>
              <a:rPr lang="en-US" dirty="0" err="1"/>
              <a:t>तथा</a:t>
            </a:r>
            <a:r>
              <a:rPr lang="en-US" dirty="0"/>
              <a:t> </a:t>
            </a:r>
            <a:r>
              <a:rPr lang="en-US" dirty="0" err="1"/>
              <a:t>रिँगटा</a:t>
            </a:r>
            <a:r>
              <a:rPr lang="en-US" dirty="0"/>
              <a:t> </a:t>
            </a:r>
            <a:r>
              <a:rPr lang="en-US" dirty="0" err="1"/>
              <a:t>लाग्ने</a:t>
            </a:r>
            <a:r>
              <a:rPr lang="en-US" dirty="0"/>
              <a:t> र </a:t>
            </a:r>
            <a:r>
              <a:rPr lang="en-US" dirty="0" err="1"/>
              <a:t>टाउको</a:t>
            </a:r>
            <a:r>
              <a:rPr lang="en-US" dirty="0"/>
              <a:t> </a:t>
            </a:r>
            <a:r>
              <a:rPr lang="en-US" dirty="0" err="1"/>
              <a:t>दुख्ने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r>
              <a:rPr lang="en-US" dirty="0" err="1" smtClean="0"/>
              <a:t>कहिलेकाहीँ</a:t>
            </a:r>
            <a:r>
              <a:rPr lang="en-US" dirty="0" smtClean="0"/>
              <a:t> </a:t>
            </a:r>
            <a:r>
              <a:rPr lang="en-US" dirty="0" err="1"/>
              <a:t>रजस्वलाचक्रमा</a:t>
            </a:r>
            <a:r>
              <a:rPr lang="en-US" dirty="0"/>
              <a:t> </a:t>
            </a:r>
            <a:r>
              <a:rPr lang="en-US" dirty="0" err="1"/>
              <a:t>अनियमितता</a:t>
            </a:r>
            <a:r>
              <a:rPr lang="en-US" dirty="0"/>
              <a:t> </a:t>
            </a:r>
            <a:r>
              <a:rPr lang="en-US" dirty="0" err="1"/>
              <a:t>आउने</a:t>
            </a:r>
            <a:r>
              <a:rPr lang="en-US" dirty="0"/>
              <a:t> र </a:t>
            </a:r>
            <a:r>
              <a:rPr lang="en-US" dirty="0" err="1"/>
              <a:t>बीचबीचमा</a:t>
            </a:r>
            <a:r>
              <a:rPr lang="en-US" dirty="0"/>
              <a:t> </a:t>
            </a:r>
            <a:r>
              <a:rPr lang="en-US" dirty="0" err="1"/>
              <a:t>रगत</a:t>
            </a:r>
            <a:r>
              <a:rPr lang="en-US" dirty="0"/>
              <a:t> </a:t>
            </a:r>
            <a:r>
              <a:rPr lang="en-US" dirty="0" err="1"/>
              <a:t>देखिन्छ</a:t>
            </a:r>
            <a:r>
              <a:rPr lang="en-US" dirty="0"/>
              <a:t>।</a:t>
            </a:r>
          </a:p>
          <a:p>
            <a:r>
              <a:rPr lang="en-US" dirty="0" smtClean="0"/>
              <a:t> </a:t>
            </a:r>
            <a:r>
              <a:rPr lang="en-US" dirty="0" err="1"/>
              <a:t>स्तन</a:t>
            </a:r>
            <a:r>
              <a:rPr lang="en-US" dirty="0"/>
              <a:t> </a:t>
            </a:r>
            <a:r>
              <a:rPr lang="en-US" dirty="0" err="1"/>
              <a:t>मोटा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कडा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।</a:t>
            </a:r>
          </a:p>
          <a:p>
            <a:r>
              <a:rPr lang="en-US" dirty="0" smtClean="0"/>
              <a:t> </a:t>
            </a:r>
            <a:r>
              <a:rPr lang="en-US" dirty="0" err="1"/>
              <a:t>छाती</a:t>
            </a:r>
            <a:r>
              <a:rPr lang="en-US" dirty="0"/>
              <a:t> र </a:t>
            </a:r>
            <a:r>
              <a:rPr lang="en-US" dirty="0" err="1"/>
              <a:t>पेट</a:t>
            </a:r>
            <a:r>
              <a:rPr lang="en-US" dirty="0"/>
              <a:t> </a:t>
            </a:r>
            <a:r>
              <a:rPr lang="en-US" dirty="0" err="1"/>
              <a:t>दुख्न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।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रोग</a:t>
            </a:r>
            <a:r>
              <a:rPr lang="en-US" dirty="0"/>
              <a:t> </a:t>
            </a:r>
            <a:r>
              <a:rPr lang="en-US" dirty="0" err="1"/>
              <a:t>तथा</a:t>
            </a:r>
            <a:r>
              <a:rPr lang="en-US" dirty="0"/>
              <a:t> </a:t>
            </a:r>
            <a:r>
              <a:rPr lang="en-US" dirty="0" err="1"/>
              <a:t>एड्सविरुद्ध</a:t>
            </a:r>
            <a:r>
              <a:rPr lang="en-US" dirty="0"/>
              <a:t> </a:t>
            </a:r>
            <a:r>
              <a:rPr lang="en-US" dirty="0" err="1"/>
              <a:t>सुरक्षा</a:t>
            </a:r>
            <a:r>
              <a:rPr lang="en-US" dirty="0"/>
              <a:t> </a:t>
            </a:r>
            <a:r>
              <a:rPr lang="en-US" dirty="0" err="1"/>
              <a:t>प्रदान</a:t>
            </a:r>
            <a:r>
              <a:rPr lang="en-US" dirty="0"/>
              <a:t> </a:t>
            </a:r>
            <a:r>
              <a:rPr lang="en-US" dirty="0" err="1"/>
              <a:t>गर्दैन</a:t>
            </a:r>
            <a:r>
              <a:rPr lang="en-US" dirty="0"/>
              <a:t> </a:t>
            </a:r>
            <a:r>
              <a:rPr lang="en-US" dirty="0"/>
              <a:t>।        </a:t>
            </a:r>
            <a:r>
              <a:rPr lang="en-US" dirty="0" smtClean="0"/>
              <a:t>page19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8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324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/>
              <a:t>आकस्मिक</a:t>
            </a:r>
            <a:r>
              <a:rPr lang="en-US" b="1" dirty="0"/>
              <a:t> </a:t>
            </a:r>
            <a:r>
              <a:rPr lang="en-US" b="1" dirty="0" err="1"/>
              <a:t>गर्भनिरोधक</a:t>
            </a:r>
            <a:r>
              <a:rPr lang="en-US" b="1" dirty="0"/>
              <a:t>, </a:t>
            </a:r>
            <a:r>
              <a:rPr lang="en-US" b="1" dirty="0" err="1"/>
              <a:t>खानेचक्की</a:t>
            </a:r>
            <a:r>
              <a:rPr lang="en-US" b="1" dirty="0"/>
              <a:t> </a:t>
            </a:r>
            <a:r>
              <a:rPr lang="en-US" b="1" dirty="0" err="1"/>
              <a:t>पिल्स</a:t>
            </a:r>
            <a:r>
              <a:rPr lang="en-US" b="1" dirty="0"/>
              <a:t> (Emergency </a:t>
            </a:r>
            <a:r>
              <a:rPr lang="en-US" b="1" dirty="0" err="1"/>
              <a:t>Contracepetive</a:t>
            </a:r>
            <a:r>
              <a:rPr lang="en-US" b="1" dirty="0"/>
              <a:t> Pill: Econ)</a:t>
            </a:r>
            <a:endParaRPr lang="en-US" dirty="0"/>
          </a:p>
          <a:p>
            <a:r>
              <a:rPr lang="en-US" b="1" dirty="0" err="1"/>
              <a:t>इकोनले</a:t>
            </a:r>
            <a:r>
              <a:rPr lang="en-US" b="1" dirty="0"/>
              <a:t> </a:t>
            </a:r>
            <a:r>
              <a:rPr lang="en-US" b="1" dirty="0" err="1"/>
              <a:t>कसरी</a:t>
            </a:r>
            <a:r>
              <a:rPr lang="en-US" b="1" dirty="0"/>
              <a:t> </a:t>
            </a:r>
            <a:r>
              <a:rPr lang="en-US" b="1" dirty="0" err="1"/>
              <a:t>काम</a:t>
            </a:r>
            <a:r>
              <a:rPr lang="en-US" b="1" dirty="0"/>
              <a:t> </a:t>
            </a:r>
            <a:r>
              <a:rPr lang="en-US" b="1" dirty="0" err="1"/>
              <a:t>गर्छ</a:t>
            </a:r>
            <a:r>
              <a:rPr lang="en-US" b="1" dirty="0"/>
              <a:t> ? (How to work Econ?)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डिम्वासय</a:t>
            </a:r>
            <a:r>
              <a:rPr lang="en-US" dirty="0"/>
              <a:t> (Ovary) </a:t>
            </a:r>
            <a:r>
              <a:rPr lang="en-US" dirty="0" err="1"/>
              <a:t>बाट</a:t>
            </a:r>
            <a:r>
              <a:rPr lang="en-US" dirty="0"/>
              <a:t> </a:t>
            </a:r>
            <a:r>
              <a:rPr lang="en-US" dirty="0" err="1"/>
              <a:t>निस्कने</a:t>
            </a:r>
            <a:r>
              <a:rPr lang="en-US" dirty="0"/>
              <a:t> </a:t>
            </a:r>
            <a:r>
              <a:rPr lang="en-US" dirty="0" err="1"/>
              <a:t>डिम्बलाई</a:t>
            </a:r>
            <a:r>
              <a:rPr lang="en-US" dirty="0"/>
              <a:t> </a:t>
            </a:r>
            <a:r>
              <a:rPr lang="en-US" dirty="0" err="1"/>
              <a:t>रोक्न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 ।</a:t>
            </a:r>
          </a:p>
          <a:p>
            <a:r>
              <a:rPr lang="en-US" dirty="0" smtClean="0"/>
              <a:t> 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डिम्बासयबाट</a:t>
            </a:r>
            <a:r>
              <a:rPr lang="en-US" dirty="0"/>
              <a:t> </a:t>
            </a:r>
            <a:r>
              <a:rPr lang="en-US" dirty="0" err="1"/>
              <a:t>डिम्ब</a:t>
            </a:r>
            <a:r>
              <a:rPr lang="en-US" dirty="0"/>
              <a:t> </a:t>
            </a:r>
            <a:r>
              <a:rPr lang="en-US" dirty="0" err="1"/>
              <a:t>पूर्णतया</a:t>
            </a:r>
            <a:r>
              <a:rPr lang="en-US" dirty="0"/>
              <a:t> </a:t>
            </a:r>
            <a:r>
              <a:rPr lang="en-US" dirty="0" err="1"/>
              <a:t>बाहिर</a:t>
            </a:r>
            <a:r>
              <a:rPr lang="en-US" dirty="0"/>
              <a:t> </a:t>
            </a:r>
            <a:r>
              <a:rPr lang="en-US" dirty="0" err="1"/>
              <a:t>निस्के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डिम्बसेचन</a:t>
            </a:r>
            <a:r>
              <a:rPr lang="en-US" dirty="0"/>
              <a:t> (Fertilization) </a:t>
            </a:r>
            <a:r>
              <a:rPr lang="en-US" dirty="0" err="1"/>
              <a:t>हुनबाट</a:t>
            </a:r>
            <a:r>
              <a:rPr lang="en-US" dirty="0"/>
              <a:t> </a:t>
            </a:r>
            <a:r>
              <a:rPr lang="en-US" dirty="0" err="1"/>
              <a:t>रोक्छ</a:t>
            </a:r>
            <a:r>
              <a:rPr lang="en-US" dirty="0"/>
              <a:t> ।</a:t>
            </a:r>
          </a:p>
          <a:p>
            <a:r>
              <a:rPr lang="en-US" dirty="0" err="1" smtClean="0"/>
              <a:t>यसले</a:t>
            </a:r>
            <a:r>
              <a:rPr lang="en-US" dirty="0" smtClean="0"/>
              <a:t> </a:t>
            </a:r>
            <a:r>
              <a:rPr lang="en-US" dirty="0" err="1"/>
              <a:t>डिम्बसेचन</a:t>
            </a:r>
            <a:r>
              <a:rPr lang="en-US" dirty="0"/>
              <a:t> </a:t>
            </a:r>
            <a:r>
              <a:rPr lang="en-US" dirty="0" err="1"/>
              <a:t>भइसकेपछि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गर्भाशयको</a:t>
            </a:r>
            <a:r>
              <a:rPr lang="en-US" dirty="0"/>
              <a:t> </a:t>
            </a:r>
            <a:r>
              <a:rPr lang="en-US" dirty="0" err="1"/>
              <a:t>भित्तामा</a:t>
            </a:r>
            <a:r>
              <a:rPr lang="en-US" dirty="0"/>
              <a:t> </a:t>
            </a:r>
            <a:r>
              <a:rPr lang="en-US" dirty="0" err="1"/>
              <a:t>टाँसिनबाट</a:t>
            </a:r>
            <a:r>
              <a:rPr lang="en-US" dirty="0"/>
              <a:t> </a:t>
            </a:r>
            <a:r>
              <a:rPr lang="en-US" dirty="0" err="1"/>
              <a:t>रोक्न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 ।</a:t>
            </a:r>
          </a:p>
          <a:p>
            <a:r>
              <a:rPr lang="en-US" dirty="0" err="1" smtClean="0"/>
              <a:t>इकोन</a:t>
            </a:r>
            <a:r>
              <a:rPr lang="en-US" dirty="0" smtClean="0"/>
              <a:t> </a:t>
            </a:r>
            <a:r>
              <a:rPr lang="en-US" dirty="0" err="1"/>
              <a:t>चक्की</a:t>
            </a:r>
            <a:r>
              <a:rPr lang="en-US" dirty="0"/>
              <a:t> </a:t>
            </a:r>
            <a:r>
              <a:rPr lang="en-US" dirty="0" err="1"/>
              <a:t>सेवन</a:t>
            </a:r>
            <a:r>
              <a:rPr lang="en-US" dirty="0"/>
              <a:t> </a:t>
            </a:r>
            <a:r>
              <a:rPr lang="en-US" dirty="0" err="1"/>
              <a:t>गरेको</a:t>
            </a:r>
            <a:r>
              <a:rPr lang="en-US" dirty="0"/>
              <a:t> </a:t>
            </a:r>
            <a:r>
              <a:rPr lang="en-US" dirty="0" err="1"/>
              <a:t>दुई</a:t>
            </a:r>
            <a:r>
              <a:rPr lang="en-US" dirty="0"/>
              <a:t> </a:t>
            </a:r>
            <a:r>
              <a:rPr lang="en-US" dirty="0" err="1"/>
              <a:t>घण्टाभित्र</a:t>
            </a:r>
            <a:r>
              <a:rPr lang="en-US" dirty="0"/>
              <a:t> </a:t>
            </a:r>
            <a:r>
              <a:rPr lang="en-US" dirty="0" err="1"/>
              <a:t>बान्ता</a:t>
            </a:r>
            <a:r>
              <a:rPr lang="en-US" dirty="0"/>
              <a:t> </a:t>
            </a:r>
            <a:r>
              <a:rPr lang="en-US" dirty="0" err="1"/>
              <a:t>भएमा</a:t>
            </a:r>
            <a:r>
              <a:rPr lang="en-US" dirty="0"/>
              <a:t> </a:t>
            </a:r>
            <a:r>
              <a:rPr lang="en-US" dirty="0" err="1"/>
              <a:t>जति</a:t>
            </a:r>
            <a:r>
              <a:rPr lang="en-US" dirty="0"/>
              <a:t> </a:t>
            </a:r>
            <a:r>
              <a:rPr lang="en-US" dirty="0" err="1"/>
              <a:t>सक्दो</a:t>
            </a:r>
            <a:r>
              <a:rPr lang="en-US" dirty="0"/>
              <a:t> </a:t>
            </a:r>
            <a:r>
              <a:rPr lang="en-US" dirty="0" err="1"/>
              <a:t>चाँडो</a:t>
            </a:r>
            <a:r>
              <a:rPr lang="en-US" dirty="0"/>
              <a:t> </a:t>
            </a:r>
            <a:r>
              <a:rPr lang="en-US" dirty="0" err="1"/>
              <a:t>अर्को</a:t>
            </a:r>
            <a:r>
              <a:rPr lang="en-US" dirty="0"/>
              <a:t> </a:t>
            </a:r>
            <a:r>
              <a:rPr lang="en-US" dirty="0" err="1"/>
              <a:t>प्याकेटबाट</a:t>
            </a:r>
            <a:r>
              <a:rPr lang="en-US" dirty="0"/>
              <a:t> </a:t>
            </a:r>
            <a:r>
              <a:rPr lang="en-US" dirty="0" err="1"/>
              <a:t>इकोन</a:t>
            </a:r>
            <a:r>
              <a:rPr lang="en-US" dirty="0"/>
              <a:t> </a:t>
            </a:r>
            <a:r>
              <a:rPr lang="en-US" dirty="0" err="1"/>
              <a:t>चक्की</a:t>
            </a:r>
            <a:r>
              <a:rPr lang="en-US" dirty="0"/>
              <a:t> </a:t>
            </a:r>
            <a:r>
              <a:rPr lang="en-US" dirty="0" err="1" smtClean="0"/>
              <a:t>झिकीसेवन</a:t>
            </a:r>
            <a:r>
              <a:rPr lang="en-US" dirty="0" smtClean="0"/>
              <a:t> </a:t>
            </a:r>
            <a:r>
              <a:rPr lang="en-US" dirty="0" err="1"/>
              <a:t>गर्नुपर्छ</a:t>
            </a:r>
            <a:r>
              <a:rPr lang="en-US" dirty="0"/>
              <a:t> </a:t>
            </a:r>
            <a:r>
              <a:rPr lang="en-US" dirty="0"/>
              <a:t>।            </a:t>
            </a:r>
            <a:r>
              <a:rPr lang="en-US" dirty="0" smtClean="0"/>
              <a:t>page20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>
            <a:normAutofit lnSpcReduction="10000"/>
          </a:bodyPr>
          <a:lstStyle/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Mangal"/>
                <a:ea typeface="Calibri"/>
                <a:cs typeface="Times New Roman"/>
              </a:rPr>
              <a:t>फाइदाहरू</a:t>
            </a:r>
            <a:r>
              <a:rPr lang="en-US" sz="4000" b="1" dirty="0">
                <a:latin typeface="Mangal"/>
                <a:ea typeface="Calibri"/>
                <a:cs typeface="Times New Roman"/>
              </a:rPr>
              <a:t> (Advantages</a:t>
            </a:r>
            <a:r>
              <a:rPr lang="en-US" sz="4000" b="1" dirty="0" smtClean="0">
                <a:latin typeface="Mangal"/>
                <a:ea typeface="Calibri"/>
                <a:cs typeface="Times New Roman"/>
              </a:rPr>
              <a:t>) (Econ)</a:t>
            </a:r>
            <a:endParaRPr lang="en-US" dirty="0">
              <a:ea typeface="Calibri"/>
              <a:cs typeface="Times New Roman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यो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सरल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रूपमा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पाइन्छ</a:t>
            </a:r>
            <a:r>
              <a:rPr lang="en-US" dirty="0">
                <a:latin typeface="Mangal"/>
                <a:ea typeface="Calibri"/>
                <a:cs typeface="Times New Roman"/>
              </a:rPr>
              <a:t> ।</a:t>
            </a:r>
            <a:endParaRPr lang="en-US" dirty="0">
              <a:ea typeface="Calibri"/>
              <a:cs typeface="Times New Roman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यसले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अनावश्यक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गर्भधारण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हुनबाट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रोक्छ</a:t>
            </a:r>
            <a:r>
              <a:rPr lang="en-US" dirty="0">
                <a:latin typeface="Mangal"/>
                <a:ea typeface="Calibri"/>
                <a:cs typeface="Times New Roman"/>
              </a:rPr>
              <a:t> ।</a:t>
            </a:r>
            <a:endParaRPr lang="en-US" dirty="0">
              <a:ea typeface="Calibri"/>
              <a:cs typeface="Times New Roman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यो</a:t>
            </a:r>
            <a:r>
              <a:rPr lang="en-US" dirty="0">
                <a:latin typeface="Mangal"/>
                <a:ea typeface="Calibri"/>
                <a:cs typeface="Times New Roman"/>
              </a:rPr>
              <a:t> ९९.९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प्रतिशत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प्रभावकारी</a:t>
            </a:r>
            <a:r>
              <a:rPr lang="en-US" dirty="0">
                <a:latin typeface="Mangal"/>
                <a:ea typeface="Calibri"/>
                <a:cs typeface="Times New Roman"/>
              </a:rPr>
              <a:t> </a:t>
            </a:r>
            <a:r>
              <a:rPr lang="en-US" dirty="0" err="1">
                <a:latin typeface="Mangal"/>
                <a:ea typeface="Calibri"/>
                <a:cs typeface="Times New Roman"/>
              </a:rPr>
              <a:t>हुन्छ</a:t>
            </a:r>
            <a:r>
              <a:rPr lang="en-US" dirty="0">
                <a:latin typeface="Mangal"/>
                <a:ea typeface="Calibri"/>
                <a:cs typeface="Times New Roman"/>
              </a:rPr>
              <a:t> ।</a:t>
            </a:r>
            <a:endParaRPr lang="en-US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b="1" dirty="0" err="1"/>
              <a:t>बेफाइदाहरू</a:t>
            </a:r>
            <a:r>
              <a:rPr lang="en-US" b="1" dirty="0"/>
              <a:t> (Disadvantages</a:t>
            </a:r>
            <a:r>
              <a:rPr lang="en-US" b="1" dirty="0" smtClean="0"/>
              <a:t>) (Econ)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प्रसारित</a:t>
            </a:r>
            <a:r>
              <a:rPr lang="en-US" dirty="0"/>
              <a:t> </a:t>
            </a:r>
            <a:r>
              <a:rPr lang="en-US" dirty="0" err="1"/>
              <a:t>रोगहरू</a:t>
            </a:r>
            <a:r>
              <a:rPr lang="en-US" dirty="0"/>
              <a:t> र </a:t>
            </a:r>
            <a:r>
              <a:rPr lang="en-US" dirty="0" err="1"/>
              <a:t>एच.आई.भी</a:t>
            </a:r>
            <a:r>
              <a:rPr lang="en-US" dirty="0"/>
              <a:t>. </a:t>
            </a:r>
            <a:r>
              <a:rPr lang="en-US" dirty="0" err="1"/>
              <a:t>एड्सबाट</a:t>
            </a:r>
            <a:r>
              <a:rPr lang="en-US" dirty="0"/>
              <a:t> </a:t>
            </a:r>
            <a:r>
              <a:rPr lang="en-US" dirty="0" err="1"/>
              <a:t>सुरक्षित</a:t>
            </a:r>
            <a:r>
              <a:rPr lang="en-US" dirty="0"/>
              <a:t> </a:t>
            </a:r>
            <a:r>
              <a:rPr lang="en-US" dirty="0" err="1"/>
              <a:t>राख्दैन</a:t>
            </a:r>
            <a:r>
              <a:rPr lang="en-US" dirty="0"/>
              <a:t> ।</a:t>
            </a:r>
          </a:p>
          <a:p>
            <a:r>
              <a:rPr lang="en-US" dirty="0" err="1" smtClean="0"/>
              <a:t>इकोन</a:t>
            </a:r>
            <a:r>
              <a:rPr lang="en-US" dirty="0"/>
              <a:t>/ </a:t>
            </a:r>
            <a:r>
              <a:rPr lang="en-US" dirty="0" err="1"/>
              <a:t>आइ.पिल</a:t>
            </a:r>
            <a:r>
              <a:rPr lang="en-US" dirty="0"/>
              <a:t> </a:t>
            </a:r>
            <a:r>
              <a:rPr lang="en-US" dirty="0" err="1"/>
              <a:t>चक्कीको</a:t>
            </a:r>
            <a:r>
              <a:rPr lang="en-US" dirty="0"/>
              <a:t> </a:t>
            </a:r>
            <a:r>
              <a:rPr lang="en-US" dirty="0" err="1"/>
              <a:t>सेवनबाट</a:t>
            </a:r>
            <a:r>
              <a:rPr lang="en-US" dirty="0"/>
              <a:t> </a:t>
            </a:r>
            <a:r>
              <a:rPr lang="en-US" dirty="0" err="1"/>
              <a:t>कहिलेकाहीँ</a:t>
            </a:r>
            <a:r>
              <a:rPr lang="en-US" dirty="0"/>
              <a:t> </a:t>
            </a:r>
            <a:r>
              <a:rPr lang="en-US" dirty="0" err="1"/>
              <a:t>वाक-वाकी</a:t>
            </a:r>
            <a:r>
              <a:rPr lang="en-US" dirty="0"/>
              <a:t> </a:t>
            </a:r>
            <a:r>
              <a:rPr lang="en-US" dirty="0" err="1"/>
              <a:t>लाग्ने</a:t>
            </a:r>
            <a:r>
              <a:rPr lang="en-US" dirty="0"/>
              <a:t>, </a:t>
            </a:r>
            <a:r>
              <a:rPr lang="en-US" dirty="0" err="1"/>
              <a:t>बान्ता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, </a:t>
            </a:r>
            <a:r>
              <a:rPr lang="en-US" dirty="0" err="1"/>
              <a:t>टाउको</a:t>
            </a:r>
            <a:r>
              <a:rPr lang="en-US" dirty="0"/>
              <a:t> </a:t>
            </a:r>
            <a:r>
              <a:rPr lang="en-US" dirty="0" err="1"/>
              <a:t>दुख्ने</a:t>
            </a:r>
            <a:r>
              <a:rPr lang="en-US" dirty="0"/>
              <a:t>, </a:t>
            </a:r>
            <a:r>
              <a:rPr lang="en-US" dirty="0" err="1"/>
              <a:t>स्तन</a:t>
            </a:r>
            <a:r>
              <a:rPr lang="en-US" dirty="0"/>
              <a:t> </a:t>
            </a:r>
            <a:r>
              <a:rPr lang="en-US" dirty="0" err="1"/>
              <a:t>दुख्न</a:t>
            </a:r>
            <a:r>
              <a:rPr lang="en-US" dirty="0"/>
              <a:t> </a:t>
            </a:r>
            <a:r>
              <a:rPr lang="en-US" dirty="0" err="1"/>
              <a:t>सक्ने</a:t>
            </a:r>
            <a:r>
              <a:rPr lang="en-US" dirty="0"/>
              <a:t> र </a:t>
            </a:r>
            <a:r>
              <a:rPr lang="en-US" dirty="0" err="1"/>
              <a:t>अनियमित</a:t>
            </a:r>
            <a:r>
              <a:rPr lang="en-US" dirty="0"/>
              <a:t> </a:t>
            </a:r>
            <a:r>
              <a:rPr lang="en-US" dirty="0" err="1"/>
              <a:t>योनी</a:t>
            </a:r>
            <a:r>
              <a:rPr lang="en-US" dirty="0"/>
              <a:t> </a:t>
            </a:r>
            <a:r>
              <a:rPr lang="en-US" dirty="0" err="1"/>
              <a:t>रक्त</a:t>
            </a:r>
            <a:r>
              <a:rPr lang="en-US" dirty="0"/>
              <a:t> </a:t>
            </a:r>
            <a:r>
              <a:rPr lang="en-US" dirty="0" err="1"/>
              <a:t>स्राव</a:t>
            </a:r>
            <a:r>
              <a:rPr lang="en-US" dirty="0"/>
              <a:t> </a:t>
            </a:r>
            <a:r>
              <a:rPr lang="en-US" dirty="0" err="1"/>
              <a:t>जस्ता</a:t>
            </a:r>
            <a:r>
              <a:rPr lang="en-US" dirty="0"/>
              <a:t> </a:t>
            </a:r>
            <a:r>
              <a:rPr lang="en-US" dirty="0" err="1"/>
              <a:t>असरहरू</a:t>
            </a:r>
            <a:r>
              <a:rPr lang="en-US" dirty="0"/>
              <a:t> </a:t>
            </a:r>
            <a:r>
              <a:rPr lang="en-US" dirty="0" err="1"/>
              <a:t>देखा</a:t>
            </a:r>
            <a:r>
              <a:rPr lang="en-US" dirty="0"/>
              <a:t> </a:t>
            </a:r>
            <a:r>
              <a:rPr lang="en-US" dirty="0" err="1"/>
              <a:t>पर्दछन्</a:t>
            </a:r>
            <a:r>
              <a:rPr lang="en-US" dirty="0"/>
              <a:t> </a:t>
            </a:r>
            <a:r>
              <a:rPr lang="en-US" dirty="0"/>
              <a:t>।       </a:t>
            </a:r>
            <a:r>
              <a:rPr lang="en-US" dirty="0" smtClean="0"/>
              <a:t>page21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डिपो</a:t>
            </a:r>
            <a:r>
              <a:rPr lang="en-US" b="1" dirty="0"/>
              <a:t> </a:t>
            </a:r>
            <a:r>
              <a:rPr lang="en-US" b="1" dirty="0" err="1"/>
              <a:t>प्रोभेरा</a:t>
            </a:r>
            <a:r>
              <a:rPr lang="en-US" b="1" dirty="0"/>
              <a:t> </a:t>
            </a:r>
            <a:r>
              <a:rPr lang="en-US" b="1" dirty="0" err="1"/>
              <a:t>लगाउने</a:t>
            </a:r>
            <a:r>
              <a:rPr lang="en-US" b="1" dirty="0"/>
              <a:t> </a:t>
            </a:r>
            <a:r>
              <a:rPr lang="en-US" sz="4000" b="1" dirty="0" err="1" smtClean="0">
                <a:latin typeface="Preeti" pitchFamily="2" charset="0"/>
              </a:rPr>
              <a:t>tl</a:t>
            </a:r>
            <a:r>
              <a:rPr lang="en-US" sz="4000" b="1" dirty="0" smtClean="0">
                <a:latin typeface="Preeti" pitchFamily="2" charset="0"/>
              </a:rPr>
              <a:t>/</a:t>
            </a:r>
            <a:r>
              <a:rPr lang="en-US" sz="4000" b="1" dirty="0" err="1" smtClean="0">
                <a:latin typeface="Preeti" pitchFamily="2" charset="0"/>
              </a:rPr>
              <a:t>sf</a:t>
            </a:r>
            <a:r>
              <a:rPr lang="en-US" sz="4000" b="1" dirty="0" smtClean="0">
                <a:latin typeface="Preeti" pitchFamily="2" charset="0"/>
              </a:rPr>
              <a:t> </a:t>
            </a:r>
            <a:endParaRPr lang="en-US" sz="4000" dirty="0"/>
          </a:p>
          <a:p>
            <a:r>
              <a:rPr lang="en-US" dirty="0" err="1" smtClean="0"/>
              <a:t>रजस्वला</a:t>
            </a:r>
            <a:r>
              <a:rPr lang="en-US" dirty="0" smtClean="0"/>
              <a:t> </a:t>
            </a:r>
            <a:r>
              <a:rPr lang="en-US" dirty="0" err="1"/>
              <a:t>भएको</a:t>
            </a:r>
            <a:r>
              <a:rPr lang="en-US" dirty="0"/>
              <a:t> </a:t>
            </a:r>
            <a:r>
              <a:rPr lang="en-US" dirty="0" err="1"/>
              <a:t>पहिलो</a:t>
            </a:r>
            <a:r>
              <a:rPr lang="en-US" dirty="0"/>
              <a:t> </a:t>
            </a:r>
            <a:r>
              <a:rPr lang="en-US" dirty="0" err="1"/>
              <a:t>सात</a:t>
            </a:r>
            <a:r>
              <a:rPr lang="en-US" dirty="0"/>
              <a:t> </a:t>
            </a:r>
            <a:r>
              <a:rPr lang="en-US" dirty="0" err="1"/>
              <a:t>दिनभित्र</a:t>
            </a:r>
            <a:r>
              <a:rPr lang="en-US" dirty="0"/>
              <a:t> </a:t>
            </a:r>
            <a:r>
              <a:rPr lang="en-US" dirty="0" err="1"/>
              <a:t>लगाउनुपर्छ</a:t>
            </a:r>
            <a:r>
              <a:rPr lang="en-US" dirty="0"/>
              <a:t> ।</a:t>
            </a:r>
          </a:p>
          <a:p>
            <a:r>
              <a:rPr lang="en-US" dirty="0"/>
              <a:t> </a:t>
            </a:r>
            <a:r>
              <a:rPr lang="en-US" dirty="0" err="1" smtClean="0"/>
              <a:t>गर्भपातको</a:t>
            </a:r>
            <a:r>
              <a:rPr lang="en-US" dirty="0" smtClean="0"/>
              <a:t> </a:t>
            </a:r>
            <a:r>
              <a:rPr lang="en-US" dirty="0" err="1"/>
              <a:t>लगत्तै</a:t>
            </a:r>
            <a:r>
              <a:rPr lang="en-US" dirty="0"/>
              <a:t> </a:t>
            </a:r>
            <a:r>
              <a:rPr lang="en-US" dirty="0" err="1"/>
              <a:t>लगाउनुपर्छ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गर्भधारण</a:t>
            </a:r>
            <a:r>
              <a:rPr lang="en-US" dirty="0"/>
              <a:t> </a:t>
            </a:r>
            <a:r>
              <a:rPr lang="en-US" dirty="0" err="1"/>
              <a:t>नभएको</a:t>
            </a:r>
            <a:r>
              <a:rPr lang="en-US" dirty="0"/>
              <a:t> </a:t>
            </a:r>
            <a:r>
              <a:rPr lang="en-US" dirty="0" err="1"/>
              <a:t>यकिन</a:t>
            </a:r>
            <a:r>
              <a:rPr lang="en-US" dirty="0"/>
              <a:t> </a:t>
            </a:r>
            <a:r>
              <a:rPr lang="en-US" dirty="0" err="1"/>
              <a:t>भएमा</a:t>
            </a:r>
            <a:r>
              <a:rPr lang="en-US" dirty="0"/>
              <a:t> </a:t>
            </a:r>
            <a:r>
              <a:rPr lang="en-US" dirty="0" err="1"/>
              <a:t>रजस्वलाचक्रको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 smtClean="0"/>
              <a:t>समयमा</a:t>
            </a:r>
            <a:r>
              <a:rPr lang="en-US" dirty="0"/>
              <a:t> </a:t>
            </a:r>
            <a:r>
              <a:rPr lang="en-US" dirty="0" err="1" smtClean="0"/>
              <a:t>लगाउनुपर्छ</a:t>
            </a:r>
            <a:r>
              <a:rPr lang="en-US" dirty="0" smtClean="0"/>
              <a:t> </a:t>
            </a:r>
            <a:r>
              <a:rPr lang="en-US" dirty="0"/>
              <a:t>।</a:t>
            </a:r>
          </a:p>
          <a:p>
            <a:r>
              <a:rPr lang="en-US" dirty="0" smtClean="0"/>
              <a:t> </a:t>
            </a:r>
            <a:r>
              <a:rPr lang="en-US" dirty="0" err="1"/>
              <a:t>डिपो</a:t>
            </a:r>
            <a:r>
              <a:rPr lang="en-US" dirty="0"/>
              <a:t> </a:t>
            </a:r>
            <a:r>
              <a:rPr lang="en-US" dirty="0" err="1"/>
              <a:t>प्रोभेरा</a:t>
            </a:r>
            <a:r>
              <a:rPr lang="en-US" dirty="0"/>
              <a:t> </a:t>
            </a:r>
            <a:r>
              <a:rPr lang="en-US" dirty="0" err="1"/>
              <a:t>सुई</a:t>
            </a:r>
            <a:r>
              <a:rPr lang="en-US" dirty="0"/>
              <a:t> </a:t>
            </a:r>
            <a:r>
              <a:rPr lang="en-US" dirty="0" err="1"/>
              <a:t>लगाउनुपूर्व</a:t>
            </a:r>
            <a:r>
              <a:rPr lang="en-US" dirty="0"/>
              <a:t> </a:t>
            </a:r>
            <a:r>
              <a:rPr lang="en-US" dirty="0" err="1"/>
              <a:t>स्वास्थ्यपरीक्षण</a:t>
            </a:r>
            <a:r>
              <a:rPr lang="en-US" dirty="0"/>
              <a:t> </a:t>
            </a:r>
            <a:r>
              <a:rPr lang="en-US" dirty="0" err="1"/>
              <a:t>गराउनुपर्छ</a:t>
            </a:r>
            <a:r>
              <a:rPr lang="en-US" dirty="0"/>
              <a:t>। </a:t>
            </a:r>
          </a:p>
          <a:p>
            <a:r>
              <a:rPr lang="en-US" dirty="0" smtClean="0"/>
              <a:t> </a:t>
            </a:r>
            <a:r>
              <a:rPr lang="en-US" dirty="0" err="1"/>
              <a:t>पहिलो</a:t>
            </a:r>
            <a:r>
              <a:rPr lang="en-US" dirty="0"/>
              <a:t> </a:t>
            </a:r>
            <a:r>
              <a:rPr lang="en-US" dirty="0" err="1"/>
              <a:t>सुई</a:t>
            </a:r>
            <a:r>
              <a:rPr lang="en-US" dirty="0"/>
              <a:t> </a:t>
            </a:r>
            <a:r>
              <a:rPr lang="en-US" dirty="0" err="1"/>
              <a:t>लगाएको</a:t>
            </a:r>
            <a:r>
              <a:rPr lang="en-US" dirty="0"/>
              <a:t> </a:t>
            </a:r>
            <a:r>
              <a:rPr lang="en-US" dirty="0" err="1"/>
              <a:t>तीन</a:t>
            </a:r>
            <a:r>
              <a:rPr lang="en-US" dirty="0"/>
              <a:t> </a:t>
            </a:r>
            <a:r>
              <a:rPr lang="en-US" dirty="0" err="1"/>
              <a:t>महिनापछि</a:t>
            </a:r>
            <a:r>
              <a:rPr lang="en-US" dirty="0"/>
              <a:t> </a:t>
            </a:r>
            <a:r>
              <a:rPr lang="en-US" dirty="0" err="1"/>
              <a:t>तत्कालै</a:t>
            </a:r>
            <a:r>
              <a:rPr lang="en-US" dirty="0"/>
              <a:t> </a:t>
            </a:r>
            <a:r>
              <a:rPr lang="en-US" dirty="0" err="1"/>
              <a:t>अर्को</a:t>
            </a:r>
            <a:r>
              <a:rPr lang="en-US" dirty="0"/>
              <a:t> </a:t>
            </a:r>
            <a:r>
              <a:rPr lang="en-US" dirty="0" err="1"/>
              <a:t>सुई</a:t>
            </a:r>
            <a:r>
              <a:rPr lang="en-US" dirty="0"/>
              <a:t> </a:t>
            </a:r>
            <a:r>
              <a:rPr lang="en-US" dirty="0" err="1"/>
              <a:t>लगाउनुपर्छ</a:t>
            </a:r>
            <a:r>
              <a:rPr lang="en-US" dirty="0"/>
              <a:t>।  </a:t>
            </a:r>
            <a:r>
              <a:rPr lang="en-US" dirty="0" smtClean="0"/>
              <a:t>page22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400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/>
              <a:t>डिपो</a:t>
            </a:r>
            <a:r>
              <a:rPr lang="en-US" b="1" dirty="0"/>
              <a:t> </a:t>
            </a:r>
            <a:r>
              <a:rPr lang="en-US" b="1" dirty="0" err="1"/>
              <a:t>प्रोभेराका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</a:t>
            </a:r>
            <a:r>
              <a:rPr lang="en-US" b="1" dirty="0" err="1"/>
              <a:t>Depo</a:t>
            </a:r>
            <a:r>
              <a:rPr lang="en-US" b="1" dirty="0"/>
              <a:t> Provera)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नियमित</a:t>
            </a:r>
            <a:r>
              <a:rPr lang="en-US" dirty="0"/>
              <a:t> </a:t>
            </a:r>
            <a:r>
              <a:rPr lang="en-US" dirty="0" err="1"/>
              <a:t>लगाएमा</a:t>
            </a:r>
            <a:r>
              <a:rPr lang="en-US" dirty="0"/>
              <a:t> ९९ </a:t>
            </a:r>
            <a:r>
              <a:rPr lang="en-US" dirty="0" err="1"/>
              <a:t>प्रतिशत</a:t>
            </a:r>
            <a:r>
              <a:rPr lang="en-US" dirty="0"/>
              <a:t> </a:t>
            </a:r>
            <a:r>
              <a:rPr lang="en-US" dirty="0" err="1"/>
              <a:t>प्रभावकारी</a:t>
            </a:r>
            <a:r>
              <a:rPr lang="en-US" dirty="0"/>
              <a:t> </a:t>
            </a:r>
            <a:r>
              <a:rPr lang="en-US" dirty="0" err="1"/>
              <a:t>हुनु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तुरुन्तै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गर्नु</a:t>
            </a:r>
            <a:r>
              <a:rPr lang="en-US" dirty="0"/>
              <a:t> । </a:t>
            </a:r>
          </a:p>
          <a:p>
            <a:r>
              <a:rPr lang="en-US" dirty="0" err="1" smtClean="0"/>
              <a:t>सम्भोगमा</a:t>
            </a:r>
            <a:r>
              <a:rPr lang="en-US" dirty="0" smtClean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नपार्नु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अन्य</a:t>
            </a:r>
            <a:r>
              <a:rPr lang="en-US" dirty="0"/>
              <a:t> </a:t>
            </a:r>
            <a:r>
              <a:rPr lang="en-US" dirty="0" err="1"/>
              <a:t>साधन</a:t>
            </a:r>
            <a:r>
              <a:rPr lang="en-US" dirty="0"/>
              <a:t> </a:t>
            </a:r>
            <a:r>
              <a:rPr lang="en-US" dirty="0" err="1"/>
              <a:t>खोज्ने</a:t>
            </a:r>
            <a:r>
              <a:rPr lang="en-US" dirty="0"/>
              <a:t> </a:t>
            </a:r>
            <a:r>
              <a:rPr lang="en-US" dirty="0" err="1"/>
              <a:t>समयको</a:t>
            </a:r>
            <a:r>
              <a:rPr lang="en-US" dirty="0"/>
              <a:t> </a:t>
            </a:r>
            <a:r>
              <a:rPr lang="en-US" dirty="0" err="1"/>
              <a:t>बचत</a:t>
            </a:r>
            <a:r>
              <a:rPr lang="en-US" dirty="0"/>
              <a:t> </a:t>
            </a:r>
            <a:r>
              <a:rPr lang="en-US" dirty="0" err="1"/>
              <a:t>गर्नु</a:t>
            </a:r>
            <a:endParaRPr lang="en-US" dirty="0"/>
          </a:p>
          <a:p>
            <a:r>
              <a:rPr lang="en-US" dirty="0" smtClean="0"/>
              <a:t>५यो </a:t>
            </a:r>
            <a:r>
              <a:rPr lang="en-US" dirty="0" err="1"/>
              <a:t>मातृशिशु</a:t>
            </a:r>
            <a:r>
              <a:rPr lang="en-US" dirty="0"/>
              <a:t> </a:t>
            </a:r>
            <a:r>
              <a:rPr lang="en-US" dirty="0" err="1"/>
              <a:t>दुवैका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सुरक्षित</a:t>
            </a:r>
            <a:r>
              <a:rPr lang="en-US" dirty="0"/>
              <a:t> </a:t>
            </a:r>
            <a:r>
              <a:rPr lang="en-US" dirty="0" err="1"/>
              <a:t>हुनु</a:t>
            </a:r>
            <a:r>
              <a:rPr lang="en-US" dirty="0"/>
              <a:t> ।</a:t>
            </a:r>
          </a:p>
          <a:p>
            <a:r>
              <a:rPr lang="en-US" dirty="0" err="1" smtClean="0"/>
              <a:t>एक</a:t>
            </a:r>
            <a:r>
              <a:rPr lang="en-US" dirty="0" smtClean="0"/>
              <a:t> </a:t>
            </a:r>
            <a:r>
              <a:rPr lang="en-US" dirty="0" err="1"/>
              <a:t>पटक</a:t>
            </a:r>
            <a:r>
              <a:rPr lang="en-US" dirty="0"/>
              <a:t> </a:t>
            </a:r>
            <a:r>
              <a:rPr lang="en-US" dirty="0" err="1"/>
              <a:t>लगाएको</a:t>
            </a:r>
            <a:r>
              <a:rPr lang="en-US" dirty="0"/>
              <a:t> </a:t>
            </a:r>
            <a:r>
              <a:rPr lang="en-US" dirty="0" err="1"/>
              <a:t>सुईले</a:t>
            </a:r>
            <a:r>
              <a:rPr lang="en-US" dirty="0"/>
              <a:t> </a:t>
            </a:r>
            <a:r>
              <a:rPr lang="en-US" dirty="0" err="1"/>
              <a:t>तीन</a:t>
            </a:r>
            <a:r>
              <a:rPr lang="en-US" dirty="0"/>
              <a:t> </a:t>
            </a:r>
            <a:r>
              <a:rPr lang="en-US" dirty="0" err="1"/>
              <a:t>महिनालाई</a:t>
            </a:r>
            <a:r>
              <a:rPr lang="en-US" dirty="0"/>
              <a:t> </a:t>
            </a:r>
            <a:r>
              <a:rPr lang="en-US" dirty="0" err="1"/>
              <a:t>पुग्नु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आमाको</a:t>
            </a:r>
            <a:r>
              <a:rPr lang="en-US" dirty="0"/>
              <a:t> </a:t>
            </a:r>
            <a:r>
              <a:rPr lang="en-US" dirty="0" err="1"/>
              <a:t>दूधलाई</a:t>
            </a:r>
            <a:r>
              <a:rPr lang="en-US" dirty="0"/>
              <a:t> </a:t>
            </a:r>
            <a:r>
              <a:rPr lang="en-US" dirty="0" err="1"/>
              <a:t>सुक्न</a:t>
            </a:r>
            <a:r>
              <a:rPr lang="en-US" dirty="0"/>
              <a:t> </a:t>
            </a:r>
            <a:r>
              <a:rPr lang="en-US" dirty="0" err="1"/>
              <a:t>नदिई</a:t>
            </a:r>
            <a:r>
              <a:rPr lang="en-US" dirty="0"/>
              <a:t> </a:t>
            </a:r>
            <a:r>
              <a:rPr lang="en-US" dirty="0" err="1"/>
              <a:t>बढाउनु</a:t>
            </a:r>
            <a:r>
              <a:rPr lang="en-US" dirty="0"/>
              <a:t> ।</a:t>
            </a:r>
          </a:p>
          <a:p>
            <a:r>
              <a:rPr lang="en-US" dirty="0" err="1" smtClean="0"/>
              <a:t>थाहै</a:t>
            </a:r>
            <a:r>
              <a:rPr lang="en-US" dirty="0" smtClean="0"/>
              <a:t> </a:t>
            </a:r>
            <a:r>
              <a:rPr lang="en-US" dirty="0" err="1"/>
              <a:t>नपाउने</a:t>
            </a:r>
            <a:r>
              <a:rPr lang="en-US" dirty="0"/>
              <a:t> </a:t>
            </a:r>
            <a:r>
              <a:rPr lang="en-US" dirty="0" err="1"/>
              <a:t>गरी</a:t>
            </a:r>
            <a:r>
              <a:rPr lang="en-US" dirty="0"/>
              <a:t> </a:t>
            </a:r>
            <a:r>
              <a:rPr lang="en-US" dirty="0" err="1"/>
              <a:t>प्रयोगमा</a:t>
            </a:r>
            <a:r>
              <a:rPr lang="en-US" dirty="0"/>
              <a:t> </a:t>
            </a:r>
            <a:r>
              <a:rPr lang="en-US" dirty="0" err="1"/>
              <a:t>ल्याउन</a:t>
            </a:r>
            <a:r>
              <a:rPr lang="en-US" dirty="0"/>
              <a:t> </a:t>
            </a:r>
            <a:r>
              <a:rPr lang="en-US" dirty="0" err="1"/>
              <a:t>सकिनु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रक्तचाप</a:t>
            </a:r>
            <a:r>
              <a:rPr lang="en-US" dirty="0"/>
              <a:t> </a:t>
            </a:r>
            <a:r>
              <a:rPr lang="en-US" dirty="0" err="1"/>
              <a:t>भएका</a:t>
            </a:r>
            <a:r>
              <a:rPr lang="en-US" dirty="0"/>
              <a:t> </a:t>
            </a:r>
            <a:r>
              <a:rPr lang="en-US" dirty="0" err="1"/>
              <a:t>महिलाहरूले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गर्दा</a:t>
            </a:r>
            <a:r>
              <a:rPr lang="en-US" dirty="0"/>
              <a:t> </a:t>
            </a:r>
            <a:r>
              <a:rPr lang="en-US" dirty="0" err="1"/>
              <a:t>केही</a:t>
            </a:r>
            <a:r>
              <a:rPr lang="en-US" dirty="0"/>
              <a:t> </a:t>
            </a:r>
            <a:r>
              <a:rPr lang="en-US" dirty="0" err="1"/>
              <a:t>नहुनु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डाक्टर</a:t>
            </a:r>
            <a:r>
              <a:rPr lang="en-US" dirty="0"/>
              <a:t> </a:t>
            </a:r>
            <a:r>
              <a:rPr lang="en-US" dirty="0" err="1"/>
              <a:t>नभएका</a:t>
            </a:r>
            <a:r>
              <a:rPr lang="en-US" dirty="0"/>
              <a:t> </a:t>
            </a:r>
            <a:r>
              <a:rPr lang="en-US" dirty="0" err="1"/>
              <a:t>ठाउँमा</a:t>
            </a:r>
            <a:r>
              <a:rPr lang="en-US" dirty="0"/>
              <a:t> </a:t>
            </a:r>
            <a:r>
              <a:rPr lang="en-US" dirty="0" err="1"/>
              <a:t>सामान्य</a:t>
            </a:r>
            <a:r>
              <a:rPr lang="en-US" dirty="0"/>
              <a:t> </a:t>
            </a:r>
            <a:r>
              <a:rPr lang="en-US" dirty="0" err="1"/>
              <a:t>स्वास्थ्यकर्मीले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दिन</a:t>
            </a:r>
            <a:r>
              <a:rPr lang="en-US" dirty="0"/>
              <a:t> </a:t>
            </a:r>
            <a:r>
              <a:rPr lang="en-US" dirty="0" err="1"/>
              <a:t>सक्नु</a:t>
            </a:r>
            <a:r>
              <a:rPr lang="en-US" dirty="0"/>
              <a:t> । </a:t>
            </a:r>
            <a:r>
              <a:rPr lang="en-US" dirty="0" err="1"/>
              <a:t>सक्नु</a:t>
            </a:r>
            <a:r>
              <a:rPr lang="en-US" dirty="0"/>
              <a:t>।             </a:t>
            </a:r>
            <a:r>
              <a:rPr lang="en-US" dirty="0" smtClean="0"/>
              <a:t>page23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9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/>
              <a:t>डिपो</a:t>
            </a:r>
            <a:r>
              <a:rPr lang="en-US" b="1" dirty="0"/>
              <a:t> </a:t>
            </a:r>
            <a:r>
              <a:rPr lang="en-US" b="1" dirty="0" err="1"/>
              <a:t>प्रोभेराका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</a:t>
            </a:r>
            <a:r>
              <a:rPr lang="en-US" b="1" dirty="0" err="1"/>
              <a:t>Depo</a:t>
            </a:r>
            <a:r>
              <a:rPr lang="en-US" b="1" dirty="0"/>
              <a:t> Provera)</a:t>
            </a:r>
            <a:endParaRPr lang="en-US" dirty="0"/>
          </a:p>
          <a:p>
            <a:r>
              <a:rPr lang="en-US" dirty="0" err="1" smtClean="0"/>
              <a:t>रजस्वलामा</a:t>
            </a:r>
            <a:r>
              <a:rPr lang="en-US" dirty="0" smtClean="0"/>
              <a:t> </a:t>
            </a:r>
            <a:r>
              <a:rPr lang="en-US" dirty="0" err="1"/>
              <a:t>गडवडी</a:t>
            </a:r>
            <a:r>
              <a:rPr lang="en-US" dirty="0"/>
              <a:t>, </a:t>
            </a:r>
            <a:r>
              <a:rPr lang="en-US" dirty="0" err="1"/>
              <a:t>जस्तै</a:t>
            </a:r>
            <a:r>
              <a:rPr lang="en-US" dirty="0"/>
              <a:t>- </a:t>
            </a:r>
            <a:r>
              <a:rPr lang="en-US" dirty="0" err="1"/>
              <a:t>बीचवीचमा</a:t>
            </a:r>
            <a:r>
              <a:rPr lang="en-US" dirty="0"/>
              <a:t> </a:t>
            </a:r>
            <a:r>
              <a:rPr lang="en-US" dirty="0" err="1"/>
              <a:t>रगत</a:t>
            </a:r>
            <a:r>
              <a:rPr lang="en-US" dirty="0"/>
              <a:t> </a:t>
            </a:r>
            <a:r>
              <a:rPr lang="en-US" dirty="0" err="1"/>
              <a:t>देखा</a:t>
            </a:r>
            <a:r>
              <a:rPr lang="en-US" dirty="0"/>
              <a:t> </a:t>
            </a:r>
            <a:r>
              <a:rPr lang="en-US" dirty="0" err="1"/>
              <a:t>पर्नु</a:t>
            </a:r>
            <a:r>
              <a:rPr lang="en-US" dirty="0"/>
              <a:t> ।</a:t>
            </a:r>
          </a:p>
          <a:p>
            <a:r>
              <a:rPr lang="en-US" dirty="0" err="1" smtClean="0"/>
              <a:t>रजस्वला</a:t>
            </a:r>
            <a:r>
              <a:rPr lang="en-US" dirty="0" smtClean="0"/>
              <a:t> </a:t>
            </a:r>
            <a:r>
              <a:rPr lang="en-US" dirty="0" err="1"/>
              <a:t>बन्द</a:t>
            </a:r>
            <a:r>
              <a:rPr lang="en-US" dirty="0"/>
              <a:t> </a:t>
            </a:r>
            <a:r>
              <a:rPr lang="en-US" dirty="0" err="1"/>
              <a:t>हुनु</a:t>
            </a:r>
            <a:r>
              <a:rPr lang="en-US" dirty="0"/>
              <a:t> ।</a:t>
            </a:r>
          </a:p>
          <a:p>
            <a:r>
              <a:rPr lang="en-US" dirty="0" err="1" smtClean="0"/>
              <a:t>कसैकसैलाई</a:t>
            </a:r>
            <a:r>
              <a:rPr lang="en-US" dirty="0" smtClean="0"/>
              <a:t> </a:t>
            </a:r>
            <a:r>
              <a:rPr lang="en-US" dirty="0" err="1"/>
              <a:t>रक्तचाप</a:t>
            </a:r>
            <a:r>
              <a:rPr lang="en-US" dirty="0"/>
              <a:t> </a:t>
            </a:r>
            <a:r>
              <a:rPr lang="en-US" dirty="0" err="1"/>
              <a:t>बढ्नु</a:t>
            </a:r>
            <a:r>
              <a:rPr lang="en-US" dirty="0"/>
              <a:t> ।</a:t>
            </a:r>
          </a:p>
          <a:p>
            <a:r>
              <a:rPr lang="en-US" dirty="0" err="1" smtClean="0"/>
              <a:t>अनावश्यक</a:t>
            </a:r>
            <a:r>
              <a:rPr lang="en-US" dirty="0" smtClean="0"/>
              <a:t> </a:t>
            </a:r>
            <a:r>
              <a:rPr lang="en-US" dirty="0" err="1"/>
              <a:t>रूपमा</a:t>
            </a:r>
            <a:r>
              <a:rPr lang="en-US" dirty="0"/>
              <a:t> </a:t>
            </a:r>
            <a:r>
              <a:rPr lang="en-US" dirty="0" err="1"/>
              <a:t>शारीरिक</a:t>
            </a:r>
            <a:r>
              <a:rPr lang="en-US" dirty="0"/>
              <a:t> </a:t>
            </a:r>
            <a:r>
              <a:rPr lang="en-US" dirty="0" err="1"/>
              <a:t>तौल</a:t>
            </a:r>
            <a:r>
              <a:rPr lang="en-US" dirty="0"/>
              <a:t> </a:t>
            </a:r>
            <a:r>
              <a:rPr lang="en-US" dirty="0" err="1"/>
              <a:t>वृद्धि</a:t>
            </a:r>
            <a:r>
              <a:rPr lang="en-US" dirty="0"/>
              <a:t> </a:t>
            </a:r>
            <a:r>
              <a:rPr lang="en-US" dirty="0" err="1"/>
              <a:t>हुन्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अलिअलि</a:t>
            </a:r>
            <a:r>
              <a:rPr lang="en-US" dirty="0"/>
              <a:t> </a:t>
            </a:r>
            <a:r>
              <a:rPr lang="en-US" dirty="0" err="1"/>
              <a:t>टाउको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पेट</a:t>
            </a:r>
            <a:r>
              <a:rPr lang="en-US" dirty="0"/>
              <a:t> </a:t>
            </a:r>
            <a:r>
              <a:rPr lang="en-US" dirty="0" err="1"/>
              <a:t>दुख्नु</a:t>
            </a:r>
            <a:r>
              <a:rPr lang="en-US" dirty="0"/>
              <a:t> ।</a:t>
            </a:r>
          </a:p>
          <a:p>
            <a:r>
              <a:rPr lang="en-US" dirty="0" err="1" smtClean="0"/>
              <a:t>यसले</a:t>
            </a:r>
            <a:r>
              <a:rPr lang="en-US" dirty="0" smtClean="0"/>
              <a:t>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रोग</a:t>
            </a:r>
            <a:r>
              <a:rPr lang="en-US" dirty="0"/>
              <a:t> </a:t>
            </a:r>
            <a:r>
              <a:rPr lang="en-US" dirty="0" err="1"/>
              <a:t>तथा</a:t>
            </a:r>
            <a:r>
              <a:rPr lang="en-US" dirty="0"/>
              <a:t> </a:t>
            </a:r>
            <a:r>
              <a:rPr lang="en-US" dirty="0" err="1"/>
              <a:t>एड्सबाट</a:t>
            </a:r>
            <a:r>
              <a:rPr lang="en-US" dirty="0"/>
              <a:t> </a:t>
            </a:r>
            <a:r>
              <a:rPr lang="en-US" dirty="0" err="1"/>
              <a:t>सुरक्षा</a:t>
            </a:r>
            <a:r>
              <a:rPr lang="en-US" dirty="0"/>
              <a:t> </a:t>
            </a:r>
            <a:r>
              <a:rPr lang="en-US" dirty="0" err="1"/>
              <a:t>प्रदान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नसक्नु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सुईको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छोडेपछि</a:t>
            </a:r>
            <a:r>
              <a:rPr lang="en-US" dirty="0"/>
              <a:t> </a:t>
            </a:r>
            <a:r>
              <a:rPr lang="en-US" dirty="0" err="1"/>
              <a:t>गर्भधारण</a:t>
            </a:r>
            <a:r>
              <a:rPr lang="en-US" dirty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r>
              <a:rPr lang="en-US" dirty="0" err="1"/>
              <a:t>दसदेखि</a:t>
            </a:r>
            <a:r>
              <a:rPr lang="en-US" dirty="0"/>
              <a:t> </a:t>
            </a:r>
            <a:r>
              <a:rPr lang="en-US" dirty="0" err="1"/>
              <a:t>बाहू</a:t>
            </a:r>
            <a:r>
              <a:rPr lang="en-US" dirty="0"/>
              <a:t> </a:t>
            </a:r>
            <a:r>
              <a:rPr lang="en-US" dirty="0" err="1"/>
              <a:t>महिना</a:t>
            </a:r>
            <a:r>
              <a:rPr lang="en-US" dirty="0"/>
              <a:t> </a:t>
            </a:r>
            <a:r>
              <a:rPr lang="en-US" dirty="0" err="1"/>
              <a:t>लाग्नु</a:t>
            </a:r>
            <a:r>
              <a:rPr lang="en-US" dirty="0"/>
              <a:t>।</a:t>
            </a:r>
          </a:p>
          <a:p>
            <a:r>
              <a:rPr lang="en-US" dirty="0" smtClean="0"/>
              <a:t> </a:t>
            </a:r>
            <a:r>
              <a:rPr lang="en-US" dirty="0" err="1"/>
              <a:t>तीन-तीन</a:t>
            </a:r>
            <a:r>
              <a:rPr lang="en-US" dirty="0"/>
              <a:t> </a:t>
            </a:r>
            <a:r>
              <a:rPr lang="en-US" dirty="0" err="1"/>
              <a:t>महिनामा</a:t>
            </a:r>
            <a:r>
              <a:rPr lang="en-US" dirty="0"/>
              <a:t> </a:t>
            </a:r>
            <a:r>
              <a:rPr lang="en-US" dirty="0" err="1"/>
              <a:t>लगाउनुपर्ने</a:t>
            </a:r>
            <a:r>
              <a:rPr lang="en-US" dirty="0"/>
              <a:t> </a:t>
            </a:r>
            <a:r>
              <a:rPr lang="en-US" dirty="0" err="1"/>
              <a:t>भएकाले</a:t>
            </a:r>
            <a:r>
              <a:rPr lang="en-US" dirty="0"/>
              <a:t> </a:t>
            </a:r>
            <a:r>
              <a:rPr lang="en-US" dirty="0" err="1"/>
              <a:t>झन्झट</a:t>
            </a:r>
            <a:r>
              <a:rPr lang="en-US" dirty="0"/>
              <a:t> </a:t>
            </a:r>
            <a:r>
              <a:rPr lang="en-US" dirty="0" err="1"/>
              <a:t>हुनु</a:t>
            </a:r>
            <a:r>
              <a:rPr lang="en-US" dirty="0"/>
              <a:t> </a:t>
            </a:r>
            <a:r>
              <a:rPr lang="en-US" dirty="0"/>
              <a:t>।            </a:t>
            </a:r>
            <a:r>
              <a:rPr lang="en-US" dirty="0" smtClean="0"/>
              <a:t>page24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/>
          </a:bodyPr>
          <a:lstStyle/>
          <a:p>
            <a:r>
              <a:rPr lang="en-US" b="1" dirty="0" err="1"/>
              <a:t>नरप्लान्ट</a:t>
            </a:r>
            <a:r>
              <a:rPr lang="en-US" b="1" dirty="0"/>
              <a:t> </a:t>
            </a:r>
            <a:r>
              <a:rPr lang="en-US" b="1" dirty="0" err="1"/>
              <a:t>राख्ने</a:t>
            </a:r>
            <a:r>
              <a:rPr lang="en-US" b="1" dirty="0"/>
              <a:t> </a:t>
            </a:r>
            <a:r>
              <a:rPr lang="en-US" b="1" dirty="0" err="1"/>
              <a:t>तरिका</a:t>
            </a:r>
            <a:r>
              <a:rPr lang="en-US" b="1" dirty="0"/>
              <a:t> </a:t>
            </a:r>
            <a:endParaRPr lang="en-US" dirty="0"/>
          </a:p>
          <a:p>
            <a:r>
              <a:rPr lang="en-US" dirty="0" err="1" smtClean="0"/>
              <a:t>नरप्लान्ट</a:t>
            </a:r>
            <a:r>
              <a:rPr lang="en-US" dirty="0" smtClean="0"/>
              <a:t> </a:t>
            </a:r>
            <a:r>
              <a:rPr lang="en-US" dirty="0" err="1"/>
              <a:t>राख्ने</a:t>
            </a:r>
            <a:r>
              <a:rPr lang="en-US" dirty="0"/>
              <a:t> </a:t>
            </a:r>
            <a:r>
              <a:rPr lang="en-US" dirty="0" err="1"/>
              <a:t>ठाउँ</a:t>
            </a:r>
            <a:r>
              <a:rPr lang="en-US" dirty="0"/>
              <a:t> </a:t>
            </a:r>
            <a:r>
              <a:rPr lang="en-US" dirty="0" err="1"/>
              <a:t>कीटाणुरहित</a:t>
            </a:r>
            <a:r>
              <a:rPr lang="en-US" dirty="0"/>
              <a:t> </a:t>
            </a:r>
            <a:r>
              <a:rPr lang="en-US" dirty="0" err="1"/>
              <a:t>पारिन्छ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महिलाको</a:t>
            </a:r>
            <a:r>
              <a:rPr lang="en-US" dirty="0"/>
              <a:t> </a:t>
            </a:r>
            <a:r>
              <a:rPr lang="en-US" dirty="0" err="1"/>
              <a:t>पाखुराको</a:t>
            </a:r>
            <a:r>
              <a:rPr lang="en-US" dirty="0"/>
              <a:t> </a:t>
            </a:r>
            <a:r>
              <a:rPr lang="en-US" dirty="0" err="1"/>
              <a:t>माथिल्लो</a:t>
            </a:r>
            <a:r>
              <a:rPr lang="en-US" dirty="0"/>
              <a:t> </a:t>
            </a:r>
            <a:r>
              <a:rPr lang="en-US" dirty="0" err="1"/>
              <a:t>भागमा</a:t>
            </a:r>
            <a:r>
              <a:rPr lang="en-US" dirty="0"/>
              <a:t> </a:t>
            </a:r>
            <a:r>
              <a:rPr lang="en-US" dirty="0" err="1"/>
              <a:t>नदुख्ने</a:t>
            </a:r>
            <a:r>
              <a:rPr lang="en-US" dirty="0"/>
              <a:t> </a:t>
            </a:r>
            <a:r>
              <a:rPr lang="en-US" dirty="0" err="1"/>
              <a:t>सुई</a:t>
            </a:r>
            <a:r>
              <a:rPr lang="en-US" dirty="0"/>
              <a:t> </a:t>
            </a:r>
            <a:r>
              <a:rPr lang="en-US" dirty="0" err="1"/>
              <a:t>लगाइन्छ</a:t>
            </a:r>
            <a:r>
              <a:rPr lang="en-US" dirty="0"/>
              <a:t>।</a:t>
            </a:r>
          </a:p>
          <a:p>
            <a:r>
              <a:rPr lang="en-US" dirty="0" err="1" smtClean="0"/>
              <a:t>क्याप्सुल</a:t>
            </a:r>
            <a:r>
              <a:rPr lang="en-US" dirty="0" smtClean="0"/>
              <a:t> </a:t>
            </a:r>
            <a:r>
              <a:rPr lang="en-US" dirty="0" err="1"/>
              <a:t>राख्ने</a:t>
            </a:r>
            <a:r>
              <a:rPr lang="en-US" dirty="0"/>
              <a:t> </a:t>
            </a:r>
            <a:r>
              <a:rPr lang="en-US" dirty="0" err="1"/>
              <a:t>ठाउँमा</a:t>
            </a:r>
            <a:r>
              <a:rPr lang="en-US" dirty="0"/>
              <a:t> </a:t>
            </a:r>
            <a:r>
              <a:rPr lang="en-US" dirty="0" err="1"/>
              <a:t>छालामुनि</a:t>
            </a:r>
            <a:r>
              <a:rPr lang="en-US" dirty="0"/>
              <a:t> </a:t>
            </a:r>
            <a:r>
              <a:rPr lang="en-US" dirty="0" err="1"/>
              <a:t>अलिकति</a:t>
            </a:r>
            <a:r>
              <a:rPr lang="en-US" dirty="0"/>
              <a:t> </a:t>
            </a:r>
            <a:r>
              <a:rPr lang="en-US" dirty="0" err="1"/>
              <a:t>फरकमा</a:t>
            </a:r>
            <a:r>
              <a:rPr lang="en-US" dirty="0"/>
              <a:t> </a:t>
            </a:r>
            <a:r>
              <a:rPr lang="en-US" dirty="0" err="1"/>
              <a:t>हत्केलाको</a:t>
            </a:r>
            <a:r>
              <a:rPr lang="en-US" dirty="0"/>
              <a:t> </a:t>
            </a:r>
            <a:r>
              <a:rPr lang="en-US" dirty="0" err="1"/>
              <a:t>पन्जाजस्तै</a:t>
            </a:r>
            <a:r>
              <a:rPr lang="en-US" dirty="0"/>
              <a:t> </a:t>
            </a:r>
            <a:r>
              <a:rPr lang="en-US" dirty="0" err="1"/>
              <a:t>पारी</a:t>
            </a:r>
            <a:r>
              <a:rPr lang="en-US" dirty="0"/>
              <a:t> </a:t>
            </a:r>
            <a:r>
              <a:rPr lang="en-US" dirty="0" err="1"/>
              <a:t>राखिन्छ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चिरेको</a:t>
            </a:r>
            <a:r>
              <a:rPr lang="en-US" dirty="0"/>
              <a:t> </a:t>
            </a:r>
            <a:r>
              <a:rPr lang="en-US" dirty="0" err="1"/>
              <a:t>ठाउँमा</a:t>
            </a:r>
            <a:r>
              <a:rPr lang="en-US" dirty="0"/>
              <a:t> </a:t>
            </a:r>
            <a:r>
              <a:rPr lang="en-US" dirty="0" err="1"/>
              <a:t>क्याप्सुल</a:t>
            </a:r>
            <a:r>
              <a:rPr lang="en-US" dirty="0"/>
              <a:t> </a:t>
            </a:r>
            <a:r>
              <a:rPr lang="en-US" dirty="0" err="1"/>
              <a:t>राखेपछि</a:t>
            </a:r>
            <a:r>
              <a:rPr lang="en-US" dirty="0"/>
              <a:t> </a:t>
            </a:r>
            <a:r>
              <a:rPr lang="en-US" dirty="0" err="1"/>
              <a:t>ब्यान्डेज</a:t>
            </a:r>
            <a:r>
              <a:rPr lang="en-US" dirty="0"/>
              <a:t> </a:t>
            </a:r>
            <a:r>
              <a:rPr lang="en-US" dirty="0" err="1"/>
              <a:t>लगाइन्छ</a:t>
            </a:r>
            <a:r>
              <a:rPr lang="en-US" dirty="0"/>
              <a:t>। </a:t>
            </a:r>
          </a:p>
          <a:p>
            <a:r>
              <a:rPr lang="en-US" dirty="0" smtClean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क्याप्सुल</a:t>
            </a:r>
            <a:r>
              <a:rPr lang="en-US" dirty="0"/>
              <a:t> </a:t>
            </a:r>
            <a:r>
              <a:rPr lang="en-US" dirty="0" err="1"/>
              <a:t>महिनावारि</a:t>
            </a:r>
            <a:r>
              <a:rPr lang="en-US" dirty="0"/>
              <a:t> </a:t>
            </a:r>
            <a:r>
              <a:rPr lang="en-US" dirty="0" err="1"/>
              <a:t>भएको</a:t>
            </a:r>
            <a:r>
              <a:rPr lang="en-US" dirty="0"/>
              <a:t> </a:t>
            </a:r>
            <a:r>
              <a:rPr lang="en-US" dirty="0" err="1"/>
              <a:t>सात</a:t>
            </a:r>
            <a:r>
              <a:rPr lang="en-US" dirty="0"/>
              <a:t> </a:t>
            </a:r>
            <a:r>
              <a:rPr lang="en-US" dirty="0" err="1"/>
              <a:t>दिनभित्र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सुत्केरी</a:t>
            </a:r>
            <a:r>
              <a:rPr lang="en-US" dirty="0"/>
              <a:t> </a:t>
            </a:r>
            <a:r>
              <a:rPr lang="en-US" dirty="0" err="1"/>
              <a:t>भएको</a:t>
            </a:r>
            <a:r>
              <a:rPr lang="en-US" dirty="0"/>
              <a:t> </a:t>
            </a:r>
            <a:r>
              <a:rPr lang="en-US" dirty="0" smtClean="0"/>
              <a:t>४५ </a:t>
            </a:r>
            <a:r>
              <a:rPr lang="en-US" dirty="0" err="1" smtClean="0"/>
              <a:t>दिनपछि</a:t>
            </a:r>
            <a:r>
              <a:rPr lang="en-US" dirty="0" smtClean="0"/>
              <a:t> </a:t>
            </a:r>
            <a:r>
              <a:rPr lang="en-US" dirty="0" err="1"/>
              <a:t>राख्न</a:t>
            </a:r>
            <a:r>
              <a:rPr lang="en-US" dirty="0"/>
              <a:t> </a:t>
            </a:r>
            <a:r>
              <a:rPr lang="en-US" dirty="0" err="1"/>
              <a:t>सकिन्छ</a:t>
            </a:r>
            <a:r>
              <a:rPr lang="en-US" dirty="0"/>
              <a:t> ।</a:t>
            </a:r>
          </a:p>
          <a:p>
            <a:r>
              <a:rPr lang="en-US" dirty="0" smtClean="0"/>
              <a:t>page25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79216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Use of Epidemiology in Public Health</a:t>
            </a:r>
            <a:r>
              <a:rPr lang="en-US" sz="3200" dirty="0" smtClean="0"/>
              <a:t> -</a:t>
            </a:r>
            <a:r>
              <a:rPr lang="en-US" sz="3200" dirty="0" err="1" smtClean="0">
                <a:latin typeface="Preeti" pitchFamily="2" charset="0"/>
              </a:rPr>
              <a:t>hg:jf:Yodf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dxfd</a:t>
            </a:r>
            <a:r>
              <a:rPr lang="en-US" sz="3200" dirty="0" smtClean="0">
                <a:latin typeface="Preeti" pitchFamily="2" charset="0"/>
              </a:rPr>
              <a:t>/L lj1fgsf] </a:t>
            </a:r>
            <a:r>
              <a:rPr lang="en-US" sz="3200" dirty="0" err="1" smtClean="0">
                <a:latin typeface="Preeti" pitchFamily="2" charset="0"/>
              </a:rPr>
              <a:t>k|of</a:t>
            </a:r>
            <a:r>
              <a:rPr lang="en-US" sz="3200" dirty="0" smtClean="0">
                <a:latin typeface="Preeti" pitchFamily="2" charset="0"/>
              </a:rPr>
              <a:t>]u</a:t>
            </a:r>
            <a:endParaRPr lang="en-US" sz="3200" dirty="0"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latin typeface="Preeti" pitchFamily="2" charset="0"/>
              </a:rPr>
              <a:t>df</a:t>
            </a:r>
            <a:r>
              <a:rPr lang="en-US" sz="2400" b="1" dirty="0" smtClean="0">
                <a:latin typeface="Preeti" pitchFamily="2" charset="0"/>
              </a:rPr>
              <a:t>]l/;  </a:t>
            </a:r>
            <a:r>
              <a:rPr lang="en-US" sz="2400" b="1" dirty="0" err="1" smtClean="0">
                <a:latin typeface="Preeti" pitchFamily="2" charset="0"/>
              </a:rPr>
              <a:t>sf</a:t>
            </a:r>
            <a:r>
              <a:rPr lang="en-US" sz="2400" b="1" dirty="0" smtClean="0">
                <a:latin typeface="Preeti" pitchFamily="2" charset="0"/>
              </a:rPr>
              <a:t> </a:t>
            </a:r>
            <a:r>
              <a:rPr lang="en-US" sz="2400" b="1" dirty="0" err="1" smtClean="0">
                <a:latin typeface="Preeti" pitchFamily="2" charset="0"/>
              </a:rPr>
              <a:t>cg';f</a:t>
            </a:r>
            <a:r>
              <a:rPr lang="en-US" sz="2400" b="1" dirty="0" smtClean="0">
                <a:latin typeface="Preeti" pitchFamily="2" charset="0"/>
              </a:rPr>
              <a:t>/ M</a:t>
            </a:r>
            <a:r>
              <a:rPr lang="en-US" sz="2400" dirty="0" smtClean="0">
                <a:latin typeface="Preeti" pitchFamily="2" charset="0"/>
              </a:rPr>
              <a:t> </a:t>
            </a:r>
          </a:p>
          <a:p>
            <a:pPr lvl="0"/>
            <a:r>
              <a:rPr lang="en-US" sz="2400" dirty="0" smtClean="0">
                <a:latin typeface="Preeti" pitchFamily="2" charset="0"/>
              </a:rPr>
              <a:t>P]</a:t>
            </a:r>
            <a:r>
              <a:rPr lang="en-US" sz="2400" dirty="0" err="1" smtClean="0">
                <a:latin typeface="Preeti" pitchFamily="2" charset="0"/>
              </a:rPr>
              <a:t>ltxfl;s</a:t>
            </a:r>
            <a:r>
              <a:rPr lang="en-US" sz="2400" dirty="0" smtClean="0">
                <a:latin typeface="Preeti" pitchFamily="2" charset="0"/>
              </a:rPr>
              <a:t> ?</a:t>
            </a:r>
            <a:r>
              <a:rPr lang="en-US" sz="2400" dirty="0" err="1" smtClean="0">
                <a:latin typeface="Preeti" pitchFamily="2" charset="0"/>
              </a:rPr>
              <a:t>kdf</a:t>
            </a:r>
            <a:r>
              <a:rPr lang="en-US" sz="2400" dirty="0" smtClean="0">
                <a:latin typeface="Preeti" pitchFamily="2" charset="0"/>
              </a:rPr>
              <a:t> hg;ª\</a:t>
            </a:r>
            <a:r>
              <a:rPr lang="en-US" sz="2400" dirty="0" err="1" smtClean="0">
                <a:latin typeface="Preeti" pitchFamily="2" charset="0"/>
              </a:rPr>
              <a:t>Vofdf</a:t>
            </a:r>
            <a:r>
              <a:rPr lang="en-US" sz="2400" dirty="0" smtClean="0">
                <a:latin typeface="Preeti" pitchFamily="2" charset="0"/>
              </a:rPr>
              <a:t> /f]</a:t>
            </a:r>
            <a:r>
              <a:rPr lang="en-US" sz="2400" dirty="0" err="1" smtClean="0">
                <a:latin typeface="Preeti" pitchFamily="2" charset="0"/>
              </a:rPr>
              <a:t>usf</a:t>
            </a:r>
            <a:r>
              <a:rPr lang="en-US" sz="2400" dirty="0" smtClean="0">
                <a:latin typeface="Preeti" pitchFamily="2" charset="0"/>
              </a:rPr>
              <a:t>] </a:t>
            </a:r>
            <a:r>
              <a:rPr lang="en-US" sz="2400" dirty="0" err="1" smtClean="0">
                <a:latin typeface="Preeti" pitchFamily="2" charset="0"/>
              </a:rPr>
              <a:t>cf</a:t>
            </a:r>
            <a:r>
              <a:rPr lang="en-US" sz="2400" dirty="0" smtClean="0">
                <a:latin typeface="Preeti" pitchFamily="2" charset="0"/>
              </a:rPr>
              <a:t>/f]x /  </a:t>
            </a:r>
            <a:r>
              <a:rPr lang="en-US" sz="2400" dirty="0" err="1" smtClean="0">
                <a:latin typeface="Preeti" pitchFamily="2" charset="0"/>
              </a:rPr>
              <a:t>cj</a:t>
            </a:r>
            <a:r>
              <a:rPr lang="en-US" sz="2400" dirty="0" smtClean="0">
                <a:latin typeface="Preeti" pitchFamily="2" charset="0"/>
              </a:rPr>
              <a:t>/f]</a:t>
            </a:r>
            <a:r>
              <a:rPr lang="en-US" sz="2400" dirty="0" err="1" smtClean="0">
                <a:latin typeface="Preeti" pitchFamily="2" charset="0"/>
              </a:rPr>
              <a:t>xsf</a:t>
            </a:r>
            <a:r>
              <a:rPr lang="en-US" sz="2400" dirty="0" smtClean="0">
                <a:latin typeface="Preeti" pitchFamily="2" charset="0"/>
              </a:rPr>
              <a:t>] </a:t>
            </a:r>
            <a:r>
              <a:rPr lang="en-US" sz="2400" dirty="0" err="1" smtClean="0">
                <a:latin typeface="Preeti" pitchFamily="2" charset="0"/>
              </a:rPr>
              <a:t>cWoog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ug</a:t>
            </a:r>
            <a:r>
              <a:rPr lang="en-US" sz="2400" dirty="0" smtClean="0">
                <a:latin typeface="Preeti" pitchFamily="2" charset="0"/>
              </a:rPr>
              <a:t>{ . </a:t>
            </a:r>
            <a:r>
              <a:rPr lang="en-US" sz="2400" dirty="0" smtClean="0"/>
              <a:t>(To study historically the rise and fall of disease in the population)</a:t>
            </a:r>
          </a:p>
          <a:p>
            <a:pPr lvl="0"/>
            <a:r>
              <a:rPr lang="en-US" sz="2400" dirty="0" smtClean="0">
                <a:latin typeface="Preeti" pitchFamily="2" charset="0"/>
              </a:rPr>
              <a:t>;</a:t>
            </a:r>
            <a:r>
              <a:rPr lang="en-US" sz="2400" dirty="0" err="1" smtClean="0">
                <a:latin typeface="Preeti" pitchFamily="2" charset="0"/>
              </a:rPr>
              <a:t>fd'bflos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lgbfg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ug</a:t>
            </a:r>
            <a:r>
              <a:rPr lang="en-US" sz="2400" dirty="0" smtClean="0">
                <a:latin typeface="Preeti" pitchFamily="2" charset="0"/>
              </a:rPr>
              <a:t>{ </a:t>
            </a:r>
            <a:r>
              <a:rPr lang="en-US" sz="2400" dirty="0" smtClean="0">
                <a:latin typeface="+mj-lt"/>
              </a:rPr>
              <a:t>. (Community diagnosis)</a:t>
            </a:r>
          </a:p>
          <a:p>
            <a:pPr lvl="0"/>
            <a:r>
              <a:rPr lang="en-US" sz="2400" dirty="0" smtClean="0">
                <a:latin typeface="Preeti" pitchFamily="2" charset="0"/>
              </a:rPr>
              <a:t>of]</a:t>
            </a:r>
            <a:r>
              <a:rPr lang="en-US" sz="2400" dirty="0" err="1" smtClean="0">
                <a:latin typeface="Preeti" pitchFamily="2" charset="0"/>
              </a:rPr>
              <a:t>hgf</a:t>
            </a:r>
            <a:r>
              <a:rPr lang="en-US" sz="2400" dirty="0" smtClean="0">
                <a:latin typeface="Preeti" pitchFamily="2" charset="0"/>
              </a:rPr>
              <a:t> / </a:t>
            </a:r>
            <a:r>
              <a:rPr lang="en-US" sz="2400" dirty="0" err="1" smtClean="0">
                <a:latin typeface="Preeti" pitchFamily="2" charset="0"/>
              </a:rPr>
              <a:t>d'Nof</a:t>
            </a:r>
            <a:r>
              <a:rPr lang="en-US" sz="2400" dirty="0" smtClean="0">
                <a:latin typeface="Preeti" pitchFamily="2" charset="0"/>
              </a:rPr>
              <a:t>ª\s </a:t>
            </a:r>
            <a:r>
              <a:rPr lang="en-US" sz="2400" dirty="0" err="1" smtClean="0">
                <a:latin typeface="Preeti" pitchFamily="2" charset="0"/>
              </a:rPr>
              <a:t>ug</a:t>
            </a:r>
            <a:r>
              <a:rPr lang="en-US" sz="2400" dirty="0" smtClean="0">
                <a:latin typeface="Preeti" pitchFamily="2" charset="0"/>
              </a:rPr>
              <a:t>{ . </a:t>
            </a:r>
            <a:r>
              <a:rPr lang="en-US" sz="2400" dirty="0" smtClean="0">
                <a:latin typeface="+mj-lt"/>
              </a:rPr>
              <a:t>(Planning and evaluation) </a:t>
            </a:r>
          </a:p>
          <a:p>
            <a:pPr lvl="0"/>
            <a:r>
              <a:rPr lang="en-US" sz="2400" dirty="0" err="1" smtClean="0">
                <a:latin typeface="Preeti" pitchFamily="2" charset="0"/>
              </a:rPr>
              <a:t>JolQmut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vt</a:t>
            </a:r>
            <a:r>
              <a:rPr lang="en-US" sz="2400" dirty="0" smtClean="0">
                <a:latin typeface="Preeti" pitchFamily="2" charset="0"/>
              </a:rPr>
              <a:t>/</a:t>
            </a:r>
            <a:r>
              <a:rPr lang="en-US" sz="2400" dirty="0" err="1" smtClean="0">
                <a:latin typeface="Preeti" pitchFamily="2" charset="0"/>
              </a:rPr>
              <a:t>fx</a:t>
            </a:r>
            <a:r>
              <a:rPr lang="en-US" sz="2400" dirty="0" smtClean="0">
                <a:latin typeface="Preeti" pitchFamily="2" charset="0"/>
              </a:rPr>
              <a:t>? / ;</a:t>
            </a:r>
            <a:r>
              <a:rPr lang="en-US" sz="2400" dirty="0" err="1" smtClean="0">
                <a:latin typeface="Preeti" pitchFamily="2" charset="0"/>
              </a:rPr>
              <a:t>Defjgfsf</a:t>
            </a:r>
            <a:r>
              <a:rPr lang="en-US" sz="2400" dirty="0" smtClean="0">
                <a:latin typeface="Preeti" pitchFamily="2" charset="0"/>
              </a:rPr>
              <a:t>] n]</a:t>
            </a:r>
            <a:r>
              <a:rPr lang="en-US" sz="2400" dirty="0" err="1" smtClean="0">
                <a:latin typeface="Preeti" pitchFamily="2" charset="0"/>
              </a:rPr>
              <a:t>vfhf</a:t>
            </a:r>
            <a:r>
              <a:rPr lang="en-US" sz="2400" dirty="0" smtClean="0">
                <a:latin typeface="Preeti" pitchFamily="2" charset="0"/>
              </a:rPr>
              <a:t>]</a:t>
            </a:r>
            <a:r>
              <a:rPr lang="en-US" sz="2400" dirty="0" err="1" smtClean="0">
                <a:latin typeface="Preeti" pitchFamily="2" charset="0"/>
              </a:rPr>
              <a:t>vf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ug</a:t>
            </a:r>
            <a:r>
              <a:rPr lang="en-US" sz="2400" dirty="0" smtClean="0">
                <a:latin typeface="Preeti" pitchFamily="2" charset="0"/>
              </a:rPr>
              <a:t>{ . </a:t>
            </a:r>
            <a:r>
              <a:rPr lang="en-US" sz="2400" dirty="0" smtClean="0"/>
              <a:t>(Evaluation of  individuals risk and chance) </a:t>
            </a:r>
          </a:p>
          <a:p>
            <a:pPr lvl="0"/>
            <a:r>
              <a:rPr lang="en-US" sz="2400" dirty="0" smtClean="0">
                <a:latin typeface="Preeti" pitchFamily="2" charset="0"/>
              </a:rPr>
              <a:t>/f]</a:t>
            </a:r>
            <a:r>
              <a:rPr lang="en-US" sz="2400" dirty="0" err="1" smtClean="0">
                <a:latin typeface="Preeti" pitchFamily="2" charset="0"/>
              </a:rPr>
              <a:t>usf</a:t>
            </a:r>
            <a:r>
              <a:rPr lang="en-US" sz="2400" dirty="0" smtClean="0">
                <a:latin typeface="Preeti" pitchFamily="2" charset="0"/>
              </a:rPr>
              <a:t>] nI0f ;</a:t>
            </a:r>
            <a:r>
              <a:rPr lang="en-US" sz="2400" dirty="0" err="1" smtClean="0">
                <a:latin typeface="Preeti" pitchFamily="2" charset="0"/>
              </a:rPr>
              <a:t>d"x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klxrfg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ug</a:t>
            </a:r>
            <a:r>
              <a:rPr lang="en-US" sz="2400" dirty="0" smtClean="0">
                <a:latin typeface="Preeti" pitchFamily="2" charset="0"/>
              </a:rPr>
              <a:t>{ </a:t>
            </a:r>
            <a:r>
              <a:rPr lang="en-US" sz="2400" dirty="0" smtClean="0"/>
              <a:t>. (Syndrome identification) </a:t>
            </a:r>
          </a:p>
          <a:p>
            <a:pPr lvl="0"/>
            <a:r>
              <a:rPr lang="en-US" sz="2400" dirty="0" smtClean="0">
                <a:latin typeface="Preeti" pitchFamily="2" charset="0"/>
              </a:rPr>
              <a:t>/f]</a:t>
            </a:r>
            <a:r>
              <a:rPr lang="en-US" sz="2400" dirty="0" err="1" smtClean="0">
                <a:latin typeface="Preeti" pitchFamily="2" charset="0"/>
              </a:rPr>
              <a:t>usf</a:t>
            </a:r>
            <a:r>
              <a:rPr lang="en-US" sz="2400" dirty="0" smtClean="0">
                <a:latin typeface="Preeti" pitchFamily="2" charset="0"/>
              </a:rPr>
              <a:t>] </a:t>
            </a:r>
            <a:r>
              <a:rPr lang="en-US" sz="2400" dirty="0" err="1" smtClean="0">
                <a:latin typeface="Preeti" pitchFamily="2" charset="0"/>
              </a:rPr>
              <a:t>k|s</a:t>
            </a:r>
            <a:r>
              <a:rPr lang="en-US" sz="2400" dirty="0" smtClean="0">
                <a:latin typeface="Preeti" pitchFamily="2" charset="0"/>
              </a:rPr>
              <a:t>[</a:t>
            </a:r>
            <a:r>
              <a:rPr lang="en-US" sz="2400" dirty="0" err="1" smtClean="0">
                <a:latin typeface="Preeti" pitchFamily="2" charset="0"/>
              </a:rPr>
              <a:t>lts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Oltxfl;s</a:t>
            </a:r>
            <a:r>
              <a:rPr lang="en-US" sz="2400" dirty="0" smtClean="0">
                <a:latin typeface="Preeti" pitchFamily="2" charset="0"/>
              </a:rPr>
              <a:t> k"/f </a:t>
            </a:r>
            <a:r>
              <a:rPr lang="en-US" sz="2400" dirty="0" err="1" smtClean="0">
                <a:latin typeface="Preeti" pitchFamily="2" charset="0"/>
              </a:rPr>
              <a:t>ug</a:t>
            </a:r>
            <a:r>
              <a:rPr lang="en-US" sz="2400" dirty="0" smtClean="0">
                <a:latin typeface="Preeti" pitchFamily="2" charset="0"/>
              </a:rPr>
              <a:t>{ </a:t>
            </a:r>
            <a:r>
              <a:rPr lang="en-US" sz="2400" dirty="0" smtClean="0"/>
              <a:t>. (Completing the natural history disease) </a:t>
            </a:r>
          </a:p>
          <a:p>
            <a:pPr lvl="0"/>
            <a:r>
              <a:rPr lang="en-US" sz="2400" dirty="0" smtClean="0">
                <a:latin typeface="Preeti" pitchFamily="2" charset="0"/>
              </a:rPr>
              <a:t>/f]</a:t>
            </a:r>
            <a:r>
              <a:rPr lang="en-US" sz="2400" dirty="0" err="1" smtClean="0">
                <a:latin typeface="Preeti" pitchFamily="2" charset="0"/>
              </a:rPr>
              <a:t>usf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sf</a:t>
            </a:r>
            <a:r>
              <a:rPr lang="en-US" sz="2400" dirty="0" smtClean="0">
                <a:latin typeface="Preeti" pitchFamily="2" charset="0"/>
              </a:rPr>
              <a:t>/0fx? / </a:t>
            </a:r>
            <a:r>
              <a:rPr lang="en-US" sz="2400" dirty="0" err="1" smtClean="0">
                <a:latin typeface="Preeti" pitchFamily="2" charset="0"/>
              </a:rPr>
              <a:t>vt</a:t>
            </a:r>
            <a:r>
              <a:rPr lang="en-US" sz="2400" dirty="0" smtClean="0">
                <a:latin typeface="Preeti" pitchFamily="2" charset="0"/>
              </a:rPr>
              <a:t>/</a:t>
            </a:r>
            <a:r>
              <a:rPr lang="en-US" sz="2400" dirty="0" err="1" smtClean="0">
                <a:latin typeface="Preeti" pitchFamily="2" charset="0"/>
              </a:rPr>
              <a:t>fhGo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tTjx</a:t>
            </a:r>
            <a:r>
              <a:rPr lang="en-US" sz="2400" dirty="0" smtClean="0">
                <a:latin typeface="Preeti" pitchFamily="2" charset="0"/>
              </a:rPr>
              <a:t>? </a:t>
            </a:r>
            <a:r>
              <a:rPr lang="en-US" sz="2400" dirty="0" err="1" smtClean="0">
                <a:latin typeface="Preeti" pitchFamily="2" charset="0"/>
              </a:rPr>
              <a:t>vf</a:t>
            </a:r>
            <a:r>
              <a:rPr lang="en-US" sz="2400" dirty="0" smtClean="0">
                <a:latin typeface="Preeti" pitchFamily="2" charset="0"/>
              </a:rPr>
              <a:t>]</a:t>
            </a:r>
            <a:r>
              <a:rPr lang="en-US" sz="2400" dirty="0" err="1" smtClean="0">
                <a:latin typeface="Preeti" pitchFamily="2" charset="0"/>
              </a:rPr>
              <a:t>hL</a:t>
            </a:r>
            <a:r>
              <a:rPr lang="en-US" sz="2400" dirty="0" smtClean="0">
                <a:latin typeface="Preeti" pitchFamily="2" charset="0"/>
              </a:rPr>
              <a:t> </a:t>
            </a:r>
            <a:r>
              <a:rPr lang="en-US" sz="2400" dirty="0" err="1" smtClean="0">
                <a:latin typeface="Preeti" pitchFamily="2" charset="0"/>
              </a:rPr>
              <a:t>ug</a:t>
            </a:r>
            <a:r>
              <a:rPr lang="en-US" sz="2400" dirty="0" smtClean="0">
                <a:latin typeface="Preeti" pitchFamily="2" charset="0"/>
              </a:rPr>
              <a:t>{ </a:t>
            </a:r>
            <a:r>
              <a:rPr lang="en-US" sz="2400" dirty="0" smtClean="0"/>
              <a:t>. (Searching for cause and risk factors)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324600"/>
          </a:xfrm>
        </p:spPr>
        <p:txBody>
          <a:bodyPr>
            <a:normAutofit/>
          </a:bodyPr>
          <a:lstStyle/>
          <a:p>
            <a:r>
              <a:rPr lang="en-US" b="1" dirty="0" err="1"/>
              <a:t>नरप्लान्ट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Norplant)</a:t>
            </a:r>
            <a:endParaRPr lang="en-US" dirty="0"/>
          </a:p>
          <a:p>
            <a:r>
              <a:rPr lang="en-US" dirty="0" err="1" smtClean="0"/>
              <a:t>यसले</a:t>
            </a:r>
            <a:r>
              <a:rPr lang="en-US" dirty="0" smtClean="0"/>
              <a:t> </a:t>
            </a:r>
            <a:r>
              <a:rPr lang="en-US" dirty="0" err="1"/>
              <a:t>पाँच</a:t>
            </a:r>
            <a:r>
              <a:rPr lang="en-US" dirty="0"/>
              <a:t> </a:t>
            </a:r>
            <a:r>
              <a:rPr lang="en-US" dirty="0" err="1"/>
              <a:t>वर्षसम्म</a:t>
            </a:r>
            <a:r>
              <a:rPr lang="en-US" dirty="0"/>
              <a:t> </a:t>
            </a:r>
            <a:r>
              <a:rPr lang="en-US" dirty="0" err="1"/>
              <a:t>प्रभावकारी</a:t>
            </a:r>
            <a:r>
              <a:rPr lang="en-US" dirty="0"/>
              <a:t> </a:t>
            </a:r>
            <a:r>
              <a:rPr lang="en-US" dirty="0" err="1"/>
              <a:t>तरिकाले</a:t>
            </a:r>
            <a:r>
              <a:rPr lang="en-US" dirty="0"/>
              <a:t> </a:t>
            </a:r>
            <a:r>
              <a:rPr lang="en-US" dirty="0" err="1"/>
              <a:t>काम</a:t>
            </a:r>
            <a:r>
              <a:rPr lang="en-US" dirty="0"/>
              <a:t> </a:t>
            </a:r>
            <a:r>
              <a:rPr lang="en-US" dirty="0" err="1"/>
              <a:t>गर्नु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महिलाहरूले</a:t>
            </a:r>
            <a:r>
              <a:rPr lang="en-US" dirty="0"/>
              <a:t> </a:t>
            </a:r>
            <a:r>
              <a:rPr lang="en-US" dirty="0" err="1"/>
              <a:t>प्रत्येक</a:t>
            </a:r>
            <a:r>
              <a:rPr lang="en-US" dirty="0"/>
              <a:t> </a:t>
            </a:r>
            <a:r>
              <a:rPr lang="en-US" dirty="0" err="1"/>
              <a:t>दिन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नपर्नु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आनन्दमा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कमी</a:t>
            </a:r>
            <a:r>
              <a:rPr lang="en-US" dirty="0"/>
              <a:t> </a:t>
            </a:r>
            <a:r>
              <a:rPr lang="en-US" dirty="0" err="1"/>
              <a:t>नआउनु</a:t>
            </a:r>
            <a:endParaRPr lang="en-US" dirty="0"/>
          </a:p>
          <a:p>
            <a:r>
              <a:rPr lang="en-US" dirty="0" err="1" smtClean="0"/>
              <a:t>निकालेपछि</a:t>
            </a:r>
            <a:r>
              <a:rPr lang="en-US" dirty="0" smtClean="0"/>
              <a:t> </a:t>
            </a:r>
            <a:r>
              <a:rPr lang="en-US" dirty="0" err="1"/>
              <a:t>तत्कालै</a:t>
            </a:r>
            <a:r>
              <a:rPr lang="en-US" dirty="0"/>
              <a:t> </a:t>
            </a:r>
            <a:r>
              <a:rPr lang="en-US" dirty="0" err="1"/>
              <a:t>महिलाले</a:t>
            </a:r>
            <a:r>
              <a:rPr lang="en-US" dirty="0"/>
              <a:t> </a:t>
            </a:r>
            <a:r>
              <a:rPr lang="en-US" dirty="0" err="1"/>
              <a:t>गर्भधारण</a:t>
            </a:r>
            <a:r>
              <a:rPr lang="en-US" dirty="0"/>
              <a:t> </a:t>
            </a:r>
            <a:r>
              <a:rPr lang="en-US" dirty="0" err="1"/>
              <a:t>गर्नु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गर्भाशयको</a:t>
            </a:r>
            <a:r>
              <a:rPr lang="en-US" dirty="0"/>
              <a:t> </a:t>
            </a:r>
            <a:r>
              <a:rPr lang="en-US" dirty="0" err="1"/>
              <a:t>परीक्षण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नपर्नु</a:t>
            </a:r>
            <a:r>
              <a:rPr lang="en-US" dirty="0"/>
              <a:t> ।</a:t>
            </a:r>
          </a:p>
          <a:p>
            <a:r>
              <a:rPr lang="en-US" dirty="0" err="1" smtClean="0"/>
              <a:t>अन्य</a:t>
            </a:r>
            <a:r>
              <a:rPr lang="en-US" dirty="0" smtClean="0"/>
              <a:t> </a:t>
            </a:r>
            <a:r>
              <a:rPr lang="en-US" dirty="0" err="1"/>
              <a:t>साधन</a:t>
            </a:r>
            <a:r>
              <a:rPr lang="en-US" dirty="0"/>
              <a:t> </a:t>
            </a:r>
            <a:r>
              <a:rPr lang="en-US" dirty="0" err="1"/>
              <a:t>नफाप्ने</a:t>
            </a:r>
            <a:r>
              <a:rPr lang="en-US" dirty="0"/>
              <a:t> </a:t>
            </a:r>
            <a:r>
              <a:rPr lang="en-US" dirty="0" err="1"/>
              <a:t>महिलालाई</a:t>
            </a:r>
            <a:r>
              <a:rPr lang="en-US" dirty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राम्रो</a:t>
            </a:r>
            <a:r>
              <a:rPr lang="en-US" dirty="0"/>
              <a:t> </a:t>
            </a:r>
            <a:r>
              <a:rPr lang="en-US" dirty="0" err="1"/>
              <a:t>हुनु</a:t>
            </a:r>
            <a:r>
              <a:rPr lang="en-US" dirty="0"/>
              <a:t> । </a:t>
            </a:r>
          </a:p>
          <a:p>
            <a:r>
              <a:rPr lang="en-US" dirty="0" err="1" smtClean="0"/>
              <a:t>स्तनपान</a:t>
            </a:r>
            <a:r>
              <a:rPr lang="en-US" dirty="0" smtClean="0"/>
              <a:t> </a:t>
            </a:r>
            <a:r>
              <a:rPr lang="en-US" dirty="0" err="1"/>
              <a:t>गराउने</a:t>
            </a:r>
            <a:r>
              <a:rPr lang="en-US" dirty="0"/>
              <a:t> </a:t>
            </a:r>
            <a:r>
              <a:rPr lang="en-US" dirty="0" err="1"/>
              <a:t>महिलालाई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खराबी</a:t>
            </a:r>
            <a:r>
              <a:rPr lang="en-US" dirty="0"/>
              <a:t> </a:t>
            </a:r>
            <a:r>
              <a:rPr lang="en-US" dirty="0" err="1"/>
              <a:t>नगर्नु</a:t>
            </a:r>
            <a:r>
              <a:rPr lang="en-US" dirty="0"/>
              <a:t> </a:t>
            </a:r>
            <a:r>
              <a:rPr lang="en-US" dirty="0"/>
              <a:t>।         </a:t>
            </a:r>
            <a:r>
              <a:rPr lang="en-US" dirty="0" smtClean="0"/>
              <a:t>page26</a:t>
            </a:r>
            <a:endParaRPr lang="en-US" dirty="0"/>
          </a:p>
          <a:p>
            <a:r>
              <a:rPr lang="en-US" dirty="0" err="1" smtClean="0"/>
              <a:t>रक्तअल्पता</a:t>
            </a:r>
            <a:r>
              <a:rPr lang="en-US" dirty="0" smtClean="0"/>
              <a:t> </a:t>
            </a:r>
            <a:r>
              <a:rPr lang="en-US" dirty="0" err="1"/>
              <a:t>हुनबाट</a:t>
            </a:r>
            <a:r>
              <a:rPr lang="en-US" dirty="0"/>
              <a:t> </a:t>
            </a:r>
            <a:r>
              <a:rPr lang="en-US" dirty="0" err="1"/>
              <a:t>केही</a:t>
            </a:r>
            <a:r>
              <a:rPr lang="en-US" dirty="0"/>
              <a:t> </a:t>
            </a:r>
            <a:r>
              <a:rPr lang="en-US" dirty="0" err="1"/>
              <a:t>हदसम्म</a:t>
            </a:r>
            <a:r>
              <a:rPr lang="en-US" dirty="0"/>
              <a:t> </a:t>
            </a:r>
            <a:r>
              <a:rPr lang="en-US" dirty="0" err="1"/>
              <a:t>सुरक्षित</a:t>
            </a:r>
            <a:r>
              <a:rPr lang="en-US" dirty="0"/>
              <a:t> </a:t>
            </a:r>
            <a:r>
              <a:rPr lang="en-US" dirty="0" err="1"/>
              <a:t>राख्नु</a:t>
            </a:r>
            <a:r>
              <a:rPr lang="en-US" dirty="0"/>
              <a:t> ।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172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नरप्लान्ट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Norplant)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रजस्वलाचक्रमा</a:t>
            </a:r>
            <a:r>
              <a:rPr lang="en-US" dirty="0"/>
              <a:t> </a:t>
            </a:r>
            <a:r>
              <a:rPr lang="en-US" dirty="0" err="1"/>
              <a:t>अनियमितता</a:t>
            </a:r>
            <a:r>
              <a:rPr lang="en-US" dirty="0"/>
              <a:t> </a:t>
            </a:r>
            <a:r>
              <a:rPr lang="en-US" dirty="0" err="1"/>
              <a:t>ल्याउनु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साधन</a:t>
            </a:r>
            <a:r>
              <a:rPr lang="en-US" dirty="0"/>
              <a:t> </a:t>
            </a:r>
            <a:r>
              <a:rPr lang="en-US" dirty="0" err="1"/>
              <a:t>राख्न</a:t>
            </a:r>
            <a:r>
              <a:rPr lang="en-US" dirty="0"/>
              <a:t> र </a:t>
            </a:r>
            <a:r>
              <a:rPr lang="en-US" dirty="0" err="1"/>
              <a:t>झिक्न</a:t>
            </a:r>
            <a:r>
              <a:rPr lang="en-US" dirty="0"/>
              <a:t> </a:t>
            </a:r>
            <a:r>
              <a:rPr lang="en-US" dirty="0" err="1"/>
              <a:t>दक्ष</a:t>
            </a:r>
            <a:r>
              <a:rPr lang="en-US" dirty="0"/>
              <a:t> </a:t>
            </a:r>
            <a:r>
              <a:rPr lang="en-US" dirty="0" err="1"/>
              <a:t>चिकित्सकको</a:t>
            </a:r>
            <a:r>
              <a:rPr lang="en-US" dirty="0"/>
              <a:t> </a:t>
            </a:r>
            <a:r>
              <a:rPr lang="en-US" dirty="0" err="1"/>
              <a:t>आवश्यकता</a:t>
            </a:r>
            <a:r>
              <a:rPr lang="en-US" dirty="0"/>
              <a:t> </a:t>
            </a:r>
            <a:r>
              <a:rPr lang="en-US" dirty="0" err="1"/>
              <a:t>पर्नु</a:t>
            </a:r>
            <a:r>
              <a:rPr lang="en-US" dirty="0"/>
              <a:t> ।</a:t>
            </a:r>
          </a:p>
          <a:p>
            <a:r>
              <a:rPr lang="en-US" dirty="0" err="1" smtClean="0"/>
              <a:t>शारीरिक</a:t>
            </a:r>
            <a:r>
              <a:rPr lang="en-US" dirty="0" smtClean="0"/>
              <a:t> </a:t>
            </a:r>
            <a:r>
              <a:rPr lang="en-US" dirty="0" err="1"/>
              <a:t>तौलमा</a:t>
            </a:r>
            <a:r>
              <a:rPr lang="en-US" dirty="0"/>
              <a:t> </a:t>
            </a:r>
            <a:r>
              <a:rPr lang="en-US" dirty="0" err="1"/>
              <a:t>घटबढ</a:t>
            </a:r>
            <a:r>
              <a:rPr lang="en-US" dirty="0"/>
              <a:t> </a:t>
            </a:r>
            <a:r>
              <a:rPr lang="en-US" dirty="0" err="1"/>
              <a:t>आउनु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साधन</a:t>
            </a:r>
            <a:r>
              <a:rPr lang="en-US" dirty="0"/>
              <a:t> </a:t>
            </a:r>
            <a:r>
              <a:rPr lang="en-US" dirty="0" err="1"/>
              <a:t>अपनाउन</a:t>
            </a:r>
            <a:r>
              <a:rPr lang="en-US" dirty="0"/>
              <a:t> </a:t>
            </a:r>
            <a:r>
              <a:rPr lang="en-US" dirty="0" err="1"/>
              <a:t>नचाहेमा</a:t>
            </a:r>
            <a:r>
              <a:rPr lang="en-US" dirty="0"/>
              <a:t> </a:t>
            </a:r>
            <a:r>
              <a:rPr lang="en-US" dirty="0" err="1"/>
              <a:t>आफैँले</a:t>
            </a:r>
            <a:r>
              <a:rPr lang="en-US" dirty="0"/>
              <a:t> </a:t>
            </a:r>
            <a:r>
              <a:rPr lang="en-US" dirty="0" err="1"/>
              <a:t>छोड्न</a:t>
            </a:r>
            <a:r>
              <a:rPr lang="en-US" dirty="0"/>
              <a:t> </a:t>
            </a:r>
            <a:r>
              <a:rPr lang="en-US" dirty="0" err="1"/>
              <a:t>नसक्नु</a:t>
            </a:r>
            <a:r>
              <a:rPr lang="en-US" dirty="0"/>
              <a:t> । </a:t>
            </a:r>
          </a:p>
          <a:p>
            <a:r>
              <a:rPr lang="en-US" dirty="0" err="1" smtClean="0"/>
              <a:t>यौन</a:t>
            </a:r>
            <a:r>
              <a:rPr lang="en-US" dirty="0" smtClean="0"/>
              <a:t> </a:t>
            </a:r>
            <a:r>
              <a:rPr lang="en-US" dirty="0" err="1"/>
              <a:t>रोग</a:t>
            </a:r>
            <a:r>
              <a:rPr lang="en-US" dirty="0"/>
              <a:t> </a:t>
            </a:r>
            <a:r>
              <a:rPr lang="en-US" dirty="0" err="1"/>
              <a:t>तथा</a:t>
            </a:r>
            <a:r>
              <a:rPr lang="en-US" dirty="0"/>
              <a:t> </a:t>
            </a:r>
            <a:r>
              <a:rPr lang="en-US" dirty="0" err="1"/>
              <a:t>एड्स</a:t>
            </a:r>
            <a:r>
              <a:rPr lang="en-US" dirty="0"/>
              <a:t> </a:t>
            </a:r>
            <a:r>
              <a:rPr lang="en-US" dirty="0" err="1"/>
              <a:t>रोगबाट</a:t>
            </a:r>
            <a:r>
              <a:rPr lang="en-US" dirty="0"/>
              <a:t> </a:t>
            </a:r>
            <a:r>
              <a:rPr lang="en-US" dirty="0" err="1"/>
              <a:t>सुरक्षा</a:t>
            </a:r>
            <a:r>
              <a:rPr lang="en-US" dirty="0"/>
              <a:t> </a:t>
            </a:r>
            <a:r>
              <a:rPr lang="en-US" dirty="0" err="1"/>
              <a:t>प्रदान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नसक्नु</a:t>
            </a:r>
            <a:r>
              <a:rPr lang="en-US" dirty="0"/>
              <a:t> ।</a:t>
            </a:r>
          </a:p>
          <a:p>
            <a:r>
              <a:rPr lang="en-US" dirty="0" err="1" smtClean="0"/>
              <a:t>रजस्वला</a:t>
            </a:r>
            <a:r>
              <a:rPr lang="en-US" dirty="0" smtClean="0"/>
              <a:t> </a:t>
            </a:r>
            <a:r>
              <a:rPr lang="en-US" dirty="0" err="1"/>
              <a:t>हुँदा</a:t>
            </a:r>
            <a:r>
              <a:rPr lang="en-US" dirty="0"/>
              <a:t> </a:t>
            </a:r>
            <a:r>
              <a:rPr lang="en-US" dirty="0" err="1"/>
              <a:t>रगत</a:t>
            </a:r>
            <a:r>
              <a:rPr lang="en-US" dirty="0"/>
              <a:t> </a:t>
            </a:r>
            <a:r>
              <a:rPr lang="en-US" dirty="0" err="1"/>
              <a:t>कहिलेकाहीं</a:t>
            </a:r>
            <a:r>
              <a:rPr lang="en-US" dirty="0"/>
              <a:t> </a:t>
            </a:r>
            <a:r>
              <a:rPr lang="en-US" dirty="0" err="1"/>
              <a:t>बढी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कहिले</a:t>
            </a:r>
            <a:r>
              <a:rPr lang="en-US" dirty="0"/>
              <a:t> </a:t>
            </a:r>
            <a:r>
              <a:rPr lang="en-US" dirty="0" err="1"/>
              <a:t>कमी</a:t>
            </a:r>
            <a:r>
              <a:rPr lang="en-US" dirty="0"/>
              <a:t> </a:t>
            </a:r>
            <a:r>
              <a:rPr lang="en-US" dirty="0" err="1"/>
              <a:t>हुनु</a:t>
            </a:r>
            <a:r>
              <a:rPr lang="en-US" dirty="0"/>
              <a:t>।</a:t>
            </a:r>
          </a:p>
          <a:p>
            <a:r>
              <a:rPr lang="en-US" dirty="0" smtClean="0"/>
              <a:t> </a:t>
            </a:r>
            <a:r>
              <a:rPr lang="en-US" dirty="0" err="1"/>
              <a:t>सुरुसुरुमा</a:t>
            </a:r>
            <a:r>
              <a:rPr lang="en-US" dirty="0"/>
              <a:t> </a:t>
            </a:r>
            <a:r>
              <a:rPr lang="en-US" dirty="0" err="1"/>
              <a:t>वाकवाकी</a:t>
            </a:r>
            <a:r>
              <a:rPr lang="en-US" dirty="0"/>
              <a:t> </a:t>
            </a:r>
            <a:r>
              <a:rPr lang="en-US" dirty="0" err="1"/>
              <a:t>लाग्नु</a:t>
            </a:r>
            <a:r>
              <a:rPr lang="en-US" dirty="0"/>
              <a:t>, </a:t>
            </a:r>
            <a:r>
              <a:rPr lang="en-US" dirty="0" err="1"/>
              <a:t>रिंगटा</a:t>
            </a:r>
            <a:r>
              <a:rPr lang="en-US" dirty="0"/>
              <a:t> </a:t>
            </a:r>
            <a:r>
              <a:rPr lang="en-US" dirty="0" err="1"/>
              <a:t>लाग्नु</a:t>
            </a:r>
            <a:r>
              <a:rPr lang="en-US" dirty="0"/>
              <a:t> र </a:t>
            </a:r>
            <a:r>
              <a:rPr lang="en-US" dirty="0" err="1"/>
              <a:t>टाउको</a:t>
            </a:r>
            <a:r>
              <a:rPr lang="en-US" dirty="0"/>
              <a:t> </a:t>
            </a:r>
            <a:r>
              <a:rPr lang="en-US" dirty="0" err="1"/>
              <a:t>दुख्नु</a:t>
            </a:r>
            <a:r>
              <a:rPr lang="en-US" dirty="0"/>
              <a:t> </a:t>
            </a:r>
            <a:r>
              <a:rPr lang="en-US" dirty="0" smtClean="0"/>
              <a:t>।</a:t>
            </a:r>
            <a:endParaRPr lang="en-US" dirty="0"/>
          </a:p>
          <a:p>
            <a:r>
              <a:rPr lang="en-US" dirty="0" smtClean="0"/>
              <a:t>page27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ea typeface="+mn-ea"/>
                <a:cs typeface="+mn-cs"/>
              </a:rPr>
              <a:t>गर्भाशयभित्र</a:t>
            </a:r>
            <a:r>
              <a:rPr lang="en-US" sz="3200" b="1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+mn-ea"/>
                <a:cs typeface="+mn-cs"/>
              </a:rPr>
              <a:t>हाल्ने</a:t>
            </a:r>
            <a:r>
              <a:rPr lang="en-US" sz="3200" b="1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+mn-ea"/>
                <a:cs typeface="+mn-cs"/>
              </a:rPr>
              <a:t>साधन</a:t>
            </a:r>
            <a:r>
              <a:rPr lang="en-US" sz="3200" b="1" dirty="0">
                <a:solidFill>
                  <a:prstClr val="black"/>
                </a:solidFill>
                <a:ea typeface="+mn-ea"/>
                <a:cs typeface="+mn-cs"/>
              </a:rPr>
              <a:t> (Intra Uterine Devices)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आई</a:t>
            </a:r>
            <a:r>
              <a:rPr lang="en-US" dirty="0"/>
              <a:t>. </a:t>
            </a:r>
            <a:r>
              <a:rPr lang="en-US" dirty="0" err="1"/>
              <a:t>यू</a:t>
            </a:r>
            <a:r>
              <a:rPr lang="en-US" dirty="0"/>
              <a:t>. </a:t>
            </a:r>
            <a:r>
              <a:rPr lang="en-US" dirty="0" err="1"/>
              <a:t>डी</a:t>
            </a:r>
            <a:r>
              <a:rPr lang="en-US" dirty="0"/>
              <a:t>.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गर्ने</a:t>
            </a:r>
            <a:r>
              <a:rPr lang="en-US" dirty="0"/>
              <a:t> </a:t>
            </a:r>
            <a:r>
              <a:rPr lang="en-US" dirty="0" err="1" smtClean="0"/>
              <a:t>तरिका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तालिमप्राप्त</a:t>
            </a:r>
            <a:r>
              <a:rPr lang="en-US" dirty="0"/>
              <a:t> </a:t>
            </a:r>
            <a:r>
              <a:rPr lang="en-US" dirty="0" err="1"/>
              <a:t>डाक्टर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स्वास्थ्य</a:t>
            </a:r>
            <a:r>
              <a:rPr lang="en-US" dirty="0"/>
              <a:t> </a:t>
            </a:r>
            <a:r>
              <a:rPr lang="en-US" dirty="0" err="1"/>
              <a:t>कार्यकर्ताले</a:t>
            </a:r>
            <a:r>
              <a:rPr lang="en-US" dirty="0"/>
              <a:t> </a:t>
            </a:r>
            <a:r>
              <a:rPr lang="en-US" dirty="0" err="1"/>
              <a:t>मात्र</a:t>
            </a:r>
            <a:r>
              <a:rPr lang="en-US" dirty="0"/>
              <a:t> </a:t>
            </a:r>
            <a:r>
              <a:rPr lang="en-US" dirty="0" err="1"/>
              <a:t>महिलाको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err="1" smtClean="0"/>
              <a:t>गर्भाशयमा</a:t>
            </a:r>
            <a:r>
              <a:rPr lang="en-US" dirty="0" smtClean="0"/>
              <a:t> </a:t>
            </a:r>
            <a:r>
              <a:rPr lang="en-US" dirty="0" err="1"/>
              <a:t>राखिदिन्छन्</a:t>
            </a:r>
            <a:r>
              <a:rPr lang="en-US" dirty="0"/>
              <a:t> ।</a:t>
            </a:r>
          </a:p>
          <a:p>
            <a:r>
              <a:rPr lang="en-US" dirty="0" err="1" smtClean="0"/>
              <a:t>गर्भाशयको</a:t>
            </a:r>
            <a:r>
              <a:rPr lang="en-US" dirty="0" smtClean="0"/>
              <a:t> </a:t>
            </a:r>
            <a:r>
              <a:rPr lang="en-US" dirty="0" err="1"/>
              <a:t>मुखलाई</a:t>
            </a:r>
            <a:r>
              <a:rPr lang="en-US" dirty="0"/>
              <a:t> </a:t>
            </a:r>
            <a:r>
              <a:rPr lang="en-US" dirty="0" err="1"/>
              <a:t>कीटाणुनाशक</a:t>
            </a:r>
            <a:r>
              <a:rPr lang="en-US" dirty="0"/>
              <a:t> </a:t>
            </a:r>
            <a:r>
              <a:rPr lang="en-US" dirty="0" err="1"/>
              <a:t>औषधीमा</a:t>
            </a:r>
            <a:r>
              <a:rPr lang="en-US" dirty="0"/>
              <a:t> </a:t>
            </a:r>
            <a:r>
              <a:rPr lang="en-US" dirty="0" err="1"/>
              <a:t>भिजाएको</a:t>
            </a:r>
            <a:r>
              <a:rPr lang="en-US" dirty="0"/>
              <a:t> </a:t>
            </a:r>
            <a:r>
              <a:rPr lang="en-US" dirty="0" err="1"/>
              <a:t>स्वावले</a:t>
            </a:r>
            <a:r>
              <a:rPr lang="en-US" dirty="0"/>
              <a:t> </a:t>
            </a:r>
            <a:r>
              <a:rPr lang="en-US" dirty="0" err="1"/>
              <a:t>सफा</a:t>
            </a:r>
            <a:r>
              <a:rPr lang="en-US" dirty="0"/>
              <a:t> </a:t>
            </a:r>
            <a:r>
              <a:rPr lang="en-US" dirty="0" err="1"/>
              <a:t>गरी</a:t>
            </a:r>
            <a:r>
              <a:rPr lang="en-US" dirty="0"/>
              <a:t> </a:t>
            </a:r>
            <a:r>
              <a:rPr lang="en-US" dirty="0" err="1"/>
              <a:t>तयार</a:t>
            </a:r>
            <a:r>
              <a:rPr lang="en-US" dirty="0"/>
              <a:t> </a:t>
            </a:r>
            <a:r>
              <a:rPr lang="en-US" dirty="0" err="1"/>
              <a:t>पारिन्छ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एप्लिकेटरमा</a:t>
            </a:r>
            <a:r>
              <a:rPr lang="en-US" dirty="0"/>
              <a:t> </a:t>
            </a:r>
            <a:r>
              <a:rPr lang="en-US" dirty="0" err="1"/>
              <a:t>लुप</a:t>
            </a:r>
            <a:r>
              <a:rPr lang="en-US" dirty="0"/>
              <a:t> </a:t>
            </a:r>
            <a:r>
              <a:rPr lang="en-US" dirty="0" err="1"/>
              <a:t>राखिन्छ</a:t>
            </a:r>
            <a:r>
              <a:rPr lang="en-US" dirty="0"/>
              <a:t> ।</a:t>
            </a:r>
          </a:p>
          <a:p>
            <a:r>
              <a:rPr lang="en-US" dirty="0" err="1" smtClean="0"/>
              <a:t>त्यसपछि</a:t>
            </a:r>
            <a:r>
              <a:rPr lang="en-US" dirty="0" smtClean="0"/>
              <a:t> </a:t>
            </a:r>
            <a:r>
              <a:rPr lang="en-US" dirty="0" err="1"/>
              <a:t>एप्लिकेटर</a:t>
            </a:r>
            <a:r>
              <a:rPr lang="en-US" dirty="0"/>
              <a:t> </a:t>
            </a:r>
            <a:r>
              <a:rPr lang="en-US" dirty="0" err="1"/>
              <a:t>गर्भाशयको</a:t>
            </a:r>
            <a:r>
              <a:rPr lang="en-US" dirty="0"/>
              <a:t> </a:t>
            </a:r>
            <a:r>
              <a:rPr lang="en-US" dirty="0" err="1"/>
              <a:t>मुखभित्र</a:t>
            </a:r>
            <a:r>
              <a:rPr lang="en-US" dirty="0"/>
              <a:t> </a:t>
            </a:r>
            <a:r>
              <a:rPr lang="en-US" dirty="0" err="1"/>
              <a:t>पसाइन्छ</a:t>
            </a:r>
            <a:r>
              <a:rPr lang="en-US" dirty="0"/>
              <a:t> र </a:t>
            </a:r>
            <a:r>
              <a:rPr lang="en-US" dirty="0" err="1"/>
              <a:t>एप्लिकेटरमा</a:t>
            </a:r>
            <a:r>
              <a:rPr lang="en-US" dirty="0"/>
              <a:t> </a:t>
            </a:r>
            <a:r>
              <a:rPr lang="en-US" dirty="0" err="1"/>
              <a:t>रहेका</a:t>
            </a:r>
            <a:r>
              <a:rPr lang="en-US" dirty="0"/>
              <a:t> </a:t>
            </a:r>
            <a:r>
              <a:rPr lang="en-US" dirty="0" err="1"/>
              <a:t>प्लन्जरले</a:t>
            </a:r>
            <a:r>
              <a:rPr lang="en-US" dirty="0"/>
              <a:t> </a:t>
            </a:r>
            <a:r>
              <a:rPr lang="en-US" dirty="0" err="1"/>
              <a:t>बिस्तारै</a:t>
            </a:r>
            <a:r>
              <a:rPr lang="en-US" dirty="0"/>
              <a:t> </a:t>
            </a:r>
            <a:r>
              <a:rPr lang="en-US" dirty="0" err="1"/>
              <a:t>थिच्दै</a:t>
            </a:r>
            <a:r>
              <a:rPr lang="en-US" dirty="0"/>
              <a:t> </a:t>
            </a:r>
            <a:r>
              <a:rPr lang="en-US" dirty="0" err="1"/>
              <a:t>गर्भाशयभित्र</a:t>
            </a:r>
            <a:r>
              <a:rPr lang="en-US" dirty="0"/>
              <a:t> </a:t>
            </a:r>
            <a:r>
              <a:rPr lang="en-US" dirty="0" err="1"/>
              <a:t>घुसाइन्छ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रजस्वला</a:t>
            </a:r>
            <a:r>
              <a:rPr lang="en-US" dirty="0"/>
              <a:t> </a:t>
            </a:r>
            <a:r>
              <a:rPr lang="en-US" dirty="0" err="1"/>
              <a:t>भएको</a:t>
            </a:r>
            <a:r>
              <a:rPr lang="en-US" dirty="0"/>
              <a:t> </a:t>
            </a:r>
            <a:r>
              <a:rPr lang="en-US" dirty="0" err="1"/>
              <a:t>सात</a:t>
            </a:r>
            <a:r>
              <a:rPr lang="en-US" dirty="0"/>
              <a:t> </a:t>
            </a:r>
            <a:r>
              <a:rPr lang="en-US" dirty="0" err="1"/>
              <a:t>दिनभित्र</a:t>
            </a:r>
            <a:r>
              <a:rPr lang="en-US" dirty="0"/>
              <a:t> </a:t>
            </a:r>
            <a:r>
              <a:rPr lang="en-US" dirty="0" err="1"/>
              <a:t>उक्त</a:t>
            </a:r>
            <a:r>
              <a:rPr lang="en-US" dirty="0"/>
              <a:t> </a:t>
            </a:r>
            <a:r>
              <a:rPr lang="en-US" dirty="0" err="1"/>
              <a:t>कपर</a:t>
            </a:r>
            <a:r>
              <a:rPr lang="en-US" dirty="0"/>
              <a:t> </a:t>
            </a:r>
            <a:r>
              <a:rPr lang="en-US" dirty="0" err="1"/>
              <a:t>टी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आई</a:t>
            </a:r>
            <a:r>
              <a:rPr lang="en-US" dirty="0"/>
              <a:t>. </a:t>
            </a:r>
            <a:r>
              <a:rPr lang="en-US" dirty="0" err="1"/>
              <a:t>यू</a:t>
            </a:r>
            <a:r>
              <a:rPr lang="en-US" dirty="0"/>
              <a:t>. </a:t>
            </a:r>
            <a:r>
              <a:rPr lang="en-US" dirty="0" err="1"/>
              <a:t>डी</a:t>
            </a:r>
            <a:r>
              <a:rPr lang="en-US" dirty="0"/>
              <a:t>. </a:t>
            </a:r>
            <a:r>
              <a:rPr lang="en-US" dirty="0" err="1"/>
              <a:t>राखिन्छ</a:t>
            </a:r>
            <a:r>
              <a:rPr lang="en-US" dirty="0"/>
              <a:t> ।</a:t>
            </a:r>
          </a:p>
          <a:p>
            <a:r>
              <a:rPr lang="en-US" dirty="0" smtClean="0"/>
              <a:t> </a:t>
            </a:r>
            <a:r>
              <a:rPr lang="en-US" dirty="0" err="1"/>
              <a:t>सुत्केरी</a:t>
            </a:r>
            <a:r>
              <a:rPr lang="en-US" dirty="0"/>
              <a:t> </a:t>
            </a:r>
            <a:r>
              <a:rPr lang="en-US" dirty="0" err="1"/>
              <a:t>भएको</a:t>
            </a:r>
            <a:r>
              <a:rPr lang="en-US" dirty="0"/>
              <a:t> छ </a:t>
            </a:r>
            <a:r>
              <a:rPr lang="en-US" dirty="0" err="1"/>
              <a:t>हप्ताभित्र</a:t>
            </a:r>
            <a:r>
              <a:rPr lang="en-US" dirty="0"/>
              <a:t> र </a:t>
            </a:r>
            <a:r>
              <a:rPr lang="en-US" dirty="0" err="1"/>
              <a:t>गर्भपतन</a:t>
            </a:r>
            <a:r>
              <a:rPr lang="en-US" dirty="0"/>
              <a:t> </a:t>
            </a:r>
            <a:r>
              <a:rPr lang="en-US" dirty="0" err="1"/>
              <a:t>भएको</a:t>
            </a:r>
            <a:r>
              <a:rPr lang="en-US" dirty="0"/>
              <a:t> </a:t>
            </a:r>
            <a:r>
              <a:rPr lang="en-US" dirty="0" err="1"/>
              <a:t>लगत्तै</a:t>
            </a:r>
            <a:r>
              <a:rPr lang="en-US" dirty="0"/>
              <a:t> </a:t>
            </a:r>
            <a:r>
              <a:rPr lang="en-US" dirty="0" err="1"/>
              <a:t>उक्त</a:t>
            </a:r>
            <a:r>
              <a:rPr lang="en-US" dirty="0"/>
              <a:t> </a:t>
            </a:r>
            <a:r>
              <a:rPr lang="en-US" dirty="0" err="1" smtClean="0"/>
              <a:t>साधन</a:t>
            </a:r>
            <a:r>
              <a:rPr lang="en-US" dirty="0"/>
              <a:t> </a:t>
            </a:r>
            <a:r>
              <a:rPr lang="en-US" dirty="0" err="1" smtClean="0"/>
              <a:t>प्रयोग</a:t>
            </a:r>
            <a:r>
              <a:rPr lang="en-US" dirty="0" smtClean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सकिन्छ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 smtClean="0"/>
              <a:t>page28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4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eng_pl_IUD-Copper-T-380A-with-applicator-ORDER-WITH-BIG-DISCOUNT-look-here-17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C:\Users\user\Desktop\13313tn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193691" y="3244334"/>
            <a:ext cx="1826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page29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77000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आई</a:t>
            </a:r>
            <a:r>
              <a:rPr lang="en-US" b="1" dirty="0"/>
              <a:t>. </a:t>
            </a:r>
            <a:r>
              <a:rPr lang="en-US" b="1" dirty="0" err="1"/>
              <a:t>यू</a:t>
            </a:r>
            <a:r>
              <a:rPr lang="en-US" b="1" dirty="0"/>
              <a:t>. </a:t>
            </a:r>
            <a:r>
              <a:rPr lang="en-US" b="1" dirty="0" err="1"/>
              <a:t>डी</a:t>
            </a:r>
            <a:r>
              <a:rPr lang="en-US" b="1" dirty="0"/>
              <a:t>. </a:t>
            </a:r>
            <a:r>
              <a:rPr lang="en-US" b="1" dirty="0" err="1"/>
              <a:t>का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Intra Uterine Devices)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सम्भोगमा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पार्दैन</a:t>
            </a:r>
            <a:r>
              <a:rPr lang="en-US" dirty="0"/>
              <a:t> ।</a:t>
            </a:r>
          </a:p>
          <a:p>
            <a:r>
              <a:rPr lang="en-US" dirty="0" err="1" smtClean="0"/>
              <a:t>दैनिक</a:t>
            </a:r>
            <a:r>
              <a:rPr lang="en-US" dirty="0" smtClean="0"/>
              <a:t> </a:t>
            </a:r>
            <a:r>
              <a:rPr lang="en-US" dirty="0" err="1"/>
              <a:t>रूपमा</a:t>
            </a:r>
            <a:r>
              <a:rPr lang="en-US" dirty="0"/>
              <a:t> </a:t>
            </a:r>
            <a:r>
              <a:rPr lang="en-US" dirty="0" err="1"/>
              <a:t>साधन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गर्ने</a:t>
            </a:r>
            <a:r>
              <a:rPr lang="en-US" dirty="0"/>
              <a:t> </a:t>
            </a:r>
            <a:r>
              <a:rPr lang="en-US" dirty="0" err="1"/>
              <a:t>झन्झटबाट</a:t>
            </a:r>
            <a:r>
              <a:rPr lang="en-US" dirty="0"/>
              <a:t> </a:t>
            </a:r>
            <a:r>
              <a:rPr lang="en-US" dirty="0" err="1"/>
              <a:t>मुक्ति</a:t>
            </a:r>
            <a:r>
              <a:rPr lang="en-US" dirty="0"/>
              <a:t> </a:t>
            </a:r>
            <a:r>
              <a:rPr lang="en-US" dirty="0" err="1"/>
              <a:t>पाइन्छ</a:t>
            </a:r>
            <a:r>
              <a:rPr lang="en-US" dirty="0"/>
              <a:t> । </a:t>
            </a:r>
            <a:r>
              <a:rPr lang="en-US" dirty="0" err="1"/>
              <a:t>फीर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आमाको</a:t>
            </a:r>
            <a:r>
              <a:rPr lang="en-US" dirty="0"/>
              <a:t> </a:t>
            </a:r>
            <a:r>
              <a:rPr lang="en-US" dirty="0" err="1"/>
              <a:t>दूध</a:t>
            </a:r>
            <a:r>
              <a:rPr lang="en-US" dirty="0"/>
              <a:t> </a:t>
            </a:r>
            <a:r>
              <a:rPr lang="en-US" dirty="0" err="1"/>
              <a:t>सुकाउँदैन</a:t>
            </a:r>
            <a:r>
              <a:rPr lang="en-US" dirty="0"/>
              <a:t> ।</a:t>
            </a:r>
          </a:p>
          <a:p>
            <a:r>
              <a:rPr lang="en-US" dirty="0" err="1" smtClean="0"/>
              <a:t>यसले</a:t>
            </a:r>
            <a:r>
              <a:rPr lang="en-US" dirty="0" smtClean="0"/>
              <a:t> </a:t>
            </a:r>
            <a:r>
              <a:rPr lang="en-US" dirty="0" err="1"/>
              <a:t>लामो</a:t>
            </a:r>
            <a:r>
              <a:rPr lang="en-US" dirty="0"/>
              <a:t> </a:t>
            </a:r>
            <a:r>
              <a:rPr lang="en-US" dirty="0" err="1"/>
              <a:t>समयसम्म</a:t>
            </a:r>
            <a:r>
              <a:rPr lang="en-US" dirty="0"/>
              <a:t> </a:t>
            </a:r>
            <a:r>
              <a:rPr lang="en-US" dirty="0" err="1"/>
              <a:t>गर्भधारण</a:t>
            </a:r>
            <a:r>
              <a:rPr lang="en-US" dirty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r>
              <a:rPr lang="en-US" dirty="0" err="1"/>
              <a:t>दिँदैन</a:t>
            </a:r>
            <a:r>
              <a:rPr lang="en-US" dirty="0"/>
              <a:t> ।</a:t>
            </a:r>
          </a:p>
          <a:p>
            <a:r>
              <a:rPr lang="en-US" dirty="0" err="1" smtClean="0"/>
              <a:t>अर्को</a:t>
            </a:r>
            <a:r>
              <a:rPr lang="en-US" dirty="0" smtClean="0"/>
              <a:t> </a:t>
            </a:r>
            <a:r>
              <a:rPr lang="en-US" dirty="0" err="1"/>
              <a:t>बच्चाको</a:t>
            </a:r>
            <a:r>
              <a:rPr lang="en-US" dirty="0"/>
              <a:t> </a:t>
            </a:r>
            <a:r>
              <a:rPr lang="en-US" dirty="0" err="1"/>
              <a:t>चाहना</a:t>
            </a:r>
            <a:r>
              <a:rPr lang="en-US" dirty="0"/>
              <a:t> </a:t>
            </a:r>
            <a:r>
              <a:rPr lang="en-US" dirty="0" err="1"/>
              <a:t>भएमा</a:t>
            </a:r>
            <a:r>
              <a:rPr lang="en-US" dirty="0"/>
              <a:t> </a:t>
            </a:r>
            <a:r>
              <a:rPr lang="en-US" dirty="0" err="1"/>
              <a:t>आई</a:t>
            </a:r>
            <a:r>
              <a:rPr lang="en-US" dirty="0"/>
              <a:t>. </a:t>
            </a:r>
            <a:r>
              <a:rPr lang="en-US" dirty="0" err="1"/>
              <a:t>यू</a:t>
            </a:r>
            <a:r>
              <a:rPr lang="en-US" dirty="0"/>
              <a:t>. </a:t>
            </a:r>
            <a:r>
              <a:rPr lang="en-US" dirty="0" err="1"/>
              <a:t>डी</a:t>
            </a:r>
            <a:r>
              <a:rPr lang="en-US" dirty="0"/>
              <a:t>. </a:t>
            </a:r>
            <a:r>
              <a:rPr lang="en-US" dirty="0" err="1"/>
              <a:t>लाई</a:t>
            </a:r>
            <a:r>
              <a:rPr lang="en-US" dirty="0"/>
              <a:t> </a:t>
            </a:r>
            <a:r>
              <a:rPr lang="en-US" dirty="0" err="1"/>
              <a:t>झिकी</a:t>
            </a:r>
            <a:r>
              <a:rPr lang="en-US" dirty="0"/>
              <a:t> </a:t>
            </a:r>
            <a:r>
              <a:rPr lang="en-US" dirty="0" err="1"/>
              <a:t>उक्त</a:t>
            </a:r>
            <a:r>
              <a:rPr lang="en-US" dirty="0"/>
              <a:t> </a:t>
            </a:r>
            <a:r>
              <a:rPr lang="en-US" dirty="0" err="1"/>
              <a:t>चाहना</a:t>
            </a:r>
            <a:r>
              <a:rPr lang="en-US" dirty="0"/>
              <a:t> </a:t>
            </a:r>
            <a:r>
              <a:rPr lang="en-US" dirty="0" err="1"/>
              <a:t>पूरा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सकिन्छ</a:t>
            </a:r>
            <a:r>
              <a:rPr lang="en-US" dirty="0"/>
              <a:t>।</a:t>
            </a:r>
          </a:p>
          <a:p>
            <a:r>
              <a:rPr lang="en-US" dirty="0" smtClean="0"/>
              <a:t>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महिलाको</a:t>
            </a:r>
            <a:r>
              <a:rPr lang="en-US" dirty="0"/>
              <a:t> </a:t>
            </a:r>
            <a:r>
              <a:rPr lang="en-US" dirty="0" err="1"/>
              <a:t>स्वास्थ्यमा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किसिमको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पार्दैन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 smtClean="0"/>
              <a:t>page30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90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77000"/>
          </a:xfrm>
        </p:spPr>
        <p:txBody>
          <a:bodyPr>
            <a:normAutofit/>
          </a:bodyPr>
          <a:lstStyle/>
          <a:p>
            <a:r>
              <a:rPr lang="en-US" b="1" dirty="0" err="1"/>
              <a:t>आई</a:t>
            </a:r>
            <a:r>
              <a:rPr lang="en-US" b="1" dirty="0"/>
              <a:t>. </a:t>
            </a:r>
            <a:r>
              <a:rPr lang="en-US" b="1" dirty="0" err="1"/>
              <a:t>यू</a:t>
            </a:r>
            <a:r>
              <a:rPr lang="en-US" b="1" dirty="0"/>
              <a:t>. </a:t>
            </a:r>
            <a:r>
              <a:rPr lang="en-US" b="1" dirty="0" err="1"/>
              <a:t>डी</a:t>
            </a:r>
            <a:r>
              <a:rPr lang="en-US" b="1" dirty="0"/>
              <a:t>. </a:t>
            </a:r>
            <a:r>
              <a:rPr lang="en-US" b="1" dirty="0" err="1"/>
              <a:t>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Intra Uterine Devices)</a:t>
            </a:r>
            <a:endParaRPr lang="en-US" dirty="0"/>
          </a:p>
          <a:p>
            <a:r>
              <a:rPr lang="en-US" dirty="0" err="1" smtClean="0"/>
              <a:t>यो</a:t>
            </a:r>
            <a:r>
              <a:rPr lang="en-US" dirty="0" smtClean="0"/>
              <a:t> </a:t>
            </a:r>
            <a:r>
              <a:rPr lang="en-US" dirty="0" err="1"/>
              <a:t>कहिलेकाहीँ</a:t>
            </a:r>
            <a:r>
              <a:rPr lang="en-US" dirty="0"/>
              <a:t> </a:t>
            </a:r>
            <a:r>
              <a:rPr lang="en-US" dirty="0" err="1"/>
              <a:t>आफैँ</a:t>
            </a:r>
            <a:r>
              <a:rPr lang="en-US" dirty="0"/>
              <a:t> </a:t>
            </a:r>
            <a:r>
              <a:rPr lang="en-US" dirty="0" err="1"/>
              <a:t>बाहिर</a:t>
            </a:r>
            <a:r>
              <a:rPr lang="en-US" dirty="0"/>
              <a:t> </a:t>
            </a:r>
            <a:r>
              <a:rPr lang="en-US" dirty="0" err="1"/>
              <a:t>निस्कन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। </a:t>
            </a:r>
            <a:r>
              <a:rPr lang="en-US" dirty="0" err="1"/>
              <a:t>त्यस</a:t>
            </a:r>
            <a:r>
              <a:rPr lang="en-US" dirty="0"/>
              <a:t> </a:t>
            </a:r>
            <a:r>
              <a:rPr lang="en-US" dirty="0" err="1"/>
              <a:t>कारण</a:t>
            </a:r>
            <a:r>
              <a:rPr lang="en-US" dirty="0"/>
              <a:t> </a:t>
            </a:r>
            <a:r>
              <a:rPr lang="en-US" dirty="0" err="1"/>
              <a:t>महिलाले</a:t>
            </a:r>
            <a:r>
              <a:rPr lang="en-US" dirty="0"/>
              <a:t> </a:t>
            </a:r>
            <a:r>
              <a:rPr lang="en-US" dirty="0" err="1"/>
              <a:t>योनिभित्र</a:t>
            </a:r>
            <a:r>
              <a:rPr lang="en-US" dirty="0"/>
              <a:t> </a:t>
            </a:r>
            <a:r>
              <a:rPr lang="en-US" dirty="0" err="1"/>
              <a:t>रहेको</a:t>
            </a:r>
            <a:r>
              <a:rPr lang="en-US" dirty="0"/>
              <a:t> </a:t>
            </a:r>
            <a:r>
              <a:rPr lang="en-US" dirty="0" err="1"/>
              <a:t>धागो</a:t>
            </a:r>
            <a:r>
              <a:rPr lang="en-US" dirty="0"/>
              <a:t> छ-</a:t>
            </a:r>
            <a:r>
              <a:rPr lang="en-US" dirty="0" err="1"/>
              <a:t>छैन</a:t>
            </a:r>
            <a:r>
              <a:rPr lang="en-US" dirty="0"/>
              <a:t> </a:t>
            </a:r>
            <a:r>
              <a:rPr lang="en-US" dirty="0" err="1"/>
              <a:t>भनी</a:t>
            </a:r>
            <a:r>
              <a:rPr lang="en-US" dirty="0"/>
              <a:t> </a:t>
            </a:r>
            <a:r>
              <a:rPr lang="en-US" dirty="0" err="1"/>
              <a:t>हेर्नुपर्ने</a:t>
            </a:r>
            <a:r>
              <a:rPr lang="en-US" dirty="0"/>
              <a:t> </a:t>
            </a:r>
            <a:r>
              <a:rPr lang="en-US" dirty="0" err="1"/>
              <a:t>भन्झट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r>
              <a:rPr lang="en-US" dirty="0" smtClean="0"/>
              <a:t>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लगाउँदा</a:t>
            </a:r>
            <a:r>
              <a:rPr lang="en-US" dirty="0"/>
              <a:t> र </a:t>
            </a:r>
            <a:r>
              <a:rPr lang="en-US" dirty="0" err="1"/>
              <a:t>झिक्दा</a:t>
            </a:r>
            <a:r>
              <a:rPr lang="en-US" dirty="0"/>
              <a:t> </a:t>
            </a:r>
            <a:r>
              <a:rPr lang="en-US" dirty="0" err="1"/>
              <a:t>सानो</a:t>
            </a:r>
            <a:r>
              <a:rPr lang="en-US" dirty="0"/>
              <a:t> </a:t>
            </a:r>
            <a:r>
              <a:rPr lang="en-US" dirty="0" err="1"/>
              <a:t>शल्यक्रिया</a:t>
            </a:r>
            <a:r>
              <a:rPr lang="en-US" dirty="0"/>
              <a:t> </a:t>
            </a:r>
            <a:r>
              <a:rPr lang="en-US" dirty="0" err="1"/>
              <a:t>गर्नुपर्छ</a:t>
            </a:r>
            <a:r>
              <a:rPr lang="en-US" dirty="0"/>
              <a:t>। </a:t>
            </a:r>
          </a:p>
          <a:p>
            <a:r>
              <a:rPr lang="en-US" dirty="0" err="1" smtClean="0"/>
              <a:t>यो</a:t>
            </a:r>
            <a:r>
              <a:rPr lang="en-US" dirty="0" smtClean="0"/>
              <a:t> </a:t>
            </a:r>
            <a:r>
              <a:rPr lang="en-US" dirty="0" err="1"/>
              <a:t>एकभन्दा</a:t>
            </a:r>
            <a:r>
              <a:rPr lang="en-US" dirty="0"/>
              <a:t> </a:t>
            </a:r>
            <a:r>
              <a:rPr lang="en-US" dirty="0" err="1"/>
              <a:t>बढी</a:t>
            </a:r>
            <a:r>
              <a:rPr lang="en-US" dirty="0"/>
              <a:t> </a:t>
            </a:r>
            <a:r>
              <a:rPr lang="en-US" dirty="0" err="1"/>
              <a:t>पुरुषहरूसँग</a:t>
            </a:r>
            <a:r>
              <a:rPr lang="en-US" dirty="0"/>
              <a:t> </a:t>
            </a:r>
            <a:r>
              <a:rPr lang="en-US" dirty="0" err="1"/>
              <a:t>यौनसम्पर्क</a:t>
            </a:r>
            <a:r>
              <a:rPr lang="en-US" dirty="0"/>
              <a:t> </a:t>
            </a:r>
            <a:r>
              <a:rPr lang="en-US" dirty="0" err="1"/>
              <a:t>राख्ने</a:t>
            </a:r>
            <a:r>
              <a:rPr lang="en-US" dirty="0"/>
              <a:t> </a:t>
            </a:r>
            <a:r>
              <a:rPr lang="en-US" dirty="0" err="1"/>
              <a:t>महिलाका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उपयुक्त</a:t>
            </a:r>
            <a:r>
              <a:rPr lang="en-US" dirty="0"/>
              <a:t> </a:t>
            </a:r>
            <a:r>
              <a:rPr lang="en-US" dirty="0" err="1"/>
              <a:t>हुँदैन</a:t>
            </a:r>
            <a:r>
              <a:rPr lang="en-US" dirty="0"/>
              <a:t>।</a:t>
            </a:r>
          </a:p>
          <a:p>
            <a:pPr lvl="0"/>
            <a:r>
              <a:rPr lang="en-US" dirty="0" err="1"/>
              <a:t>महिलाले</a:t>
            </a:r>
            <a:r>
              <a:rPr lang="en-US" dirty="0"/>
              <a:t> </a:t>
            </a:r>
            <a:r>
              <a:rPr lang="en-US" dirty="0" err="1"/>
              <a:t>छोड्न</a:t>
            </a:r>
            <a:r>
              <a:rPr lang="en-US" dirty="0"/>
              <a:t> </a:t>
            </a:r>
            <a:r>
              <a:rPr lang="en-US" dirty="0" err="1"/>
              <a:t>चाहँदैमा</a:t>
            </a:r>
            <a:r>
              <a:rPr lang="en-US" dirty="0"/>
              <a:t> </a:t>
            </a:r>
            <a:r>
              <a:rPr lang="en-US" dirty="0" err="1"/>
              <a:t>छोड्न</a:t>
            </a:r>
            <a:r>
              <a:rPr lang="en-US" dirty="0"/>
              <a:t> </a:t>
            </a:r>
            <a:r>
              <a:rPr lang="en-US" dirty="0" err="1"/>
              <a:t>सकिँदैन</a:t>
            </a:r>
            <a:r>
              <a:rPr lang="en-US" dirty="0"/>
              <a:t> ।</a:t>
            </a:r>
          </a:p>
          <a:p>
            <a:r>
              <a:rPr lang="en-US" dirty="0"/>
              <a:t> </a:t>
            </a:r>
            <a:r>
              <a:rPr lang="en-US" dirty="0" err="1"/>
              <a:t>सुरुसुरुमा</a:t>
            </a:r>
            <a:r>
              <a:rPr lang="en-US" dirty="0"/>
              <a:t> </a:t>
            </a:r>
            <a:r>
              <a:rPr lang="en-US" dirty="0" err="1"/>
              <a:t>कम्मर</a:t>
            </a:r>
            <a:r>
              <a:rPr lang="en-US" dirty="0"/>
              <a:t> </a:t>
            </a:r>
            <a:r>
              <a:rPr lang="en-US" dirty="0" err="1"/>
              <a:t>दुख्ने</a:t>
            </a:r>
            <a:r>
              <a:rPr lang="en-US" dirty="0"/>
              <a:t>, </a:t>
            </a:r>
            <a:r>
              <a:rPr lang="en-US" dirty="0" err="1"/>
              <a:t>तल्लो</a:t>
            </a:r>
            <a:r>
              <a:rPr lang="en-US" dirty="0"/>
              <a:t> </a:t>
            </a:r>
            <a:r>
              <a:rPr lang="en-US" dirty="0" err="1"/>
              <a:t>पेट</a:t>
            </a:r>
            <a:r>
              <a:rPr lang="en-US" dirty="0"/>
              <a:t> </a:t>
            </a:r>
            <a:r>
              <a:rPr lang="en-US" dirty="0" err="1"/>
              <a:t>दुख्ने</a:t>
            </a:r>
            <a:r>
              <a:rPr lang="en-US" dirty="0"/>
              <a:t>, </a:t>
            </a:r>
            <a:r>
              <a:rPr lang="en-US" dirty="0" err="1"/>
              <a:t>बीचबीचमा</a:t>
            </a:r>
            <a:r>
              <a:rPr lang="en-US" dirty="0"/>
              <a:t> </a:t>
            </a:r>
            <a:r>
              <a:rPr lang="en-US" dirty="0" err="1"/>
              <a:t>रगत</a:t>
            </a:r>
            <a:r>
              <a:rPr lang="en-US" dirty="0"/>
              <a:t> </a:t>
            </a:r>
            <a:r>
              <a:rPr lang="en-US" dirty="0" err="1"/>
              <a:t>बग्ने</a:t>
            </a:r>
            <a:r>
              <a:rPr lang="en-US" dirty="0"/>
              <a:t> र </a:t>
            </a:r>
            <a:r>
              <a:rPr lang="en-US" dirty="0" err="1"/>
              <a:t>योनिबाट</a:t>
            </a:r>
            <a:r>
              <a:rPr lang="en-US" dirty="0"/>
              <a:t> </a:t>
            </a:r>
            <a:r>
              <a:rPr lang="en-US" dirty="0" err="1"/>
              <a:t>पानी</a:t>
            </a:r>
            <a:r>
              <a:rPr lang="en-US" dirty="0"/>
              <a:t> </a:t>
            </a:r>
            <a:r>
              <a:rPr lang="en-US" dirty="0" err="1"/>
              <a:t>बग्ने</a:t>
            </a:r>
            <a:r>
              <a:rPr lang="en-US" dirty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 </a:t>
            </a:r>
            <a:r>
              <a:rPr lang="en-US" dirty="0"/>
              <a:t>। </a:t>
            </a:r>
            <a:r>
              <a:rPr lang="en-US" dirty="0" smtClean="0"/>
              <a:t>page31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err="1" smtClean="0"/>
              <a:t>गर्भनिरोधका</a:t>
            </a:r>
            <a:r>
              <a:rPr lang="en-US" sz="3200" b="1" dirty="0" smtClean="0"/>
              <a:t> </a:t>
            </a:r>
            <a:r>
              <a:rPr lang="en-US" sz="3200" b="1" dirty="0" err="1"/>
              <a:t>स्थायी</a:t>
            </a:r>
            <a:r>
              <a:rPr lang="en-US" sz="3200" b="1" dirty="0"/>
              <a:t> </a:t>
            </a:r>
            <a:r>
              <a:rPr lang="en-US" sz="3200" b="1" dirty="0" err="1"/>
              <a:t>विधिहरू</a:t>
            </a:r>
            <a:r>
              <a:rPr lang="en-US" sz="3200" b="1" dirty="0"/>
              <a:t> (Permanent Methods of Contraceptive)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err="1"/>
              <a:t>भ्यासेक्टोमीका</a:t>
            </a:r>
            <a:r>
              <a:rPr lang="en-US" b="1" dirty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Vasectomy)</a:t>
            </a:r>
            <a:r>
              <a:rPr lang="en-US" dirty="0"/>
              <a:t> </a:t>
            </a:r>
          </a:p>
          <a:p>
            <a:r>
              <a:rPr lang="en-US" dirty="0"/>
              <a:t>१.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निकै</a:t>
            </a:r>
            <a:r>
              <a:rPr lang="en-US" dirty="0"/>
              <a:t> </a:t>
            </a:r>
            <a:r>
              <a:rPr lang="en-US" dirty="0" err="1"/>
              <a:t>प्रभावकारी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२. </a:t>
            </a:r>
            <a:r>
              <a:rPr lang="en-US" dirty="0" err="1"/>
              <a:t>यसबाट</a:t>
            </a:r>
            <a:r>
              <a:rPr lang="en-US" dirty="0"/>
              <a:t> </a:t>
            </a:r>
            <a:r>
              <a:rPr lang="en-US" dirty="0" err="1"/>
              <a:t>लामो</a:t>
            </a:r>
            <a:r>
              <a:rPr lang="en-US" dirty="0"/>
              <a:t> </a:t>
            </a:r>
            <a:r>
              <a:rPr lang="en-US" dirty="0" err="1"/>
              <a:t>समयसम्म</a:t>
            </a:r>
            <a:r>
              <a:rPr lang="en-US" dirty="0"/>
              <a:t> </a:t>
            </a:r>
            <a:r>
              <a:rPr lang="en-US" dirty="0" err="1"/>
              <a:t>प्रतिकूल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पर्दैन</a:t>
            </a:r>
            <a:r>
              <a:rPr lang="en-US" dirty="0"/>
              <a:t> ।</a:t>
            </a:r>
          </a:p>
          <a:p>
            <a:r>
              <a:rPr lang="en-US" dirty="0"/>
              <a:t>३.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अन्य</a:t>
            </a:r>
            <a:r>
              <a:rPr lang="en-US" dirty="0"/>
              <a:t> </a:t>
            </a:r>
            <a:r>
              <a:rPr lang="en-US" dirty="0" err="1"/>
              <a:t>अस्थायी</a:t>
            </a:r>
            <a:r>
              <a:rPr lang="en-US" dirty="0"/>
              <a:t> </a:t>
            </a:r>
            <a:r>
              <a:rPr lang="en-US" dirty="0" err="1"/>
              <a:t>साधनहरू</a:t>
            </a:r>
            <a:r>
              <a:rPr lang="en-US" dirty="0"/>
              <a:t> </a:t>
            </a:r>
            <a:r>
              <a:rPr lang="en-US" dirty="0" err="1"/>
              <a:t>खरिद</a:t>
            </a:r>
            <a:r>
              <a:rPr lang="en-US" dirty="0"/>
              <a:t> </a:t>
            </a:r>
            <a:r>
              <a:rPr lang="en-US" dirty="0" err="1"/>
              <a:t>गर्ने</a:t>
            </a:r>
            <a:r>
              <a:rPr lang="en-US" dirty="0"/>
              <a:t> </a:t>
            </a:r>
            <a:r>
              <a:rPr lang="en-US" dirty="0" err="1"/>
              <a:t>झन्झटबाट</a:t>
            </a:r>
            <a:r>
              <a:rPr lang="en-US" dirty="0"/>
              <a:t> </a:t>
            </a:r>
            <a:r>
              <a:rPr lang="en-US" dirty="0" err="1"/>
              <a:t>मुक्त</a:t>
            </a:r>
            <a:r>
              <a:rPr lang="en-US" dirty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r>
              <a:rPr lang="en-US" dirty="0" err="1"/>
              <a:t>सकिन्छ</a:t>
            </a:r>
            <a:r>
              <a:rPr lang="en-US" dirty="0"/>
              <a:t> ।</a:t>
            </a:r>
          </a:p>
          <a:p>
            <a:r>
              <a:rPr lang="en-US" dirty="0"/>
              <a:t>4.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आनन्दमा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कमी</a:t>
            </a:r>
            <a:r>
              <a:rPr lang="en-US" dirty="0"/>
              <a:t> </a:t>
            </a:r>
            <a:r>
              <a:rPr lang="en-US" dirty="0" err="1"/>
              <a:t>आउँदैन</a:t>
            </a:r>
            <a:r>
              <a:rPr lang="en-US" dirty="0"/>
              <a:t> ।</a:t>
            </a:r>
          </a:p>
          <a:p>
            <a:r>
              <a:rPr lang="en-US" dirty="0"/>
              <a:t>5.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गर्दा</a:t>
            </a:r>
            <a:r>
              <a:rPr lang="en-US" dirty="0"/>
              <a:t> </a:t>
            </a:r>
            <a:r>
              <a:rPr lang="en-US" dirty="0" err="1"/>
              <a:t>साधारण</a:t>
            </a:r>
            <a:r>
              <a:rPr lang="en-US" dirty="0"/>
              <a:t> </a:t>
            </a:r>
            <a:r>
              <a:rPr lang="en-US" dirty="0" err="1"/>
              <a:t>शल्यक्रिया</a:t>
            </a:r>
            <a:r>
              <a:rPr lang="en-US" dirty="0"/>
              <a:t> </a:t>
            </a:r>
            <a:r>
              <a:rPr lang="en-US" dirty="0" err="1"/>
              <a:t>गरे</a:t>
            </a:r>
            <a:r>
              <a:rPr lang="en-US" dirty="0"/>
              <a:t> </a:t>
            </a:r>
            <a:r>
              <a:rPr lang="en-US" dirty="0" err="1"/>
              <a:t>मात्र</a:t>
            </a:r>
            <a:r>
              <a:rPr lang="en-US" dirty="0"/>
              <a:t> </a:t>
            </a:r>
            <a:r>
              <a:rPr lang="en-US" dirty="0" err="1"/>
              <a:t>पुग्छ</a:t>
            </a:r>
            <a:r>
              <a:rPr lang="en-US" dirty="0"/>
              <a:t> । </a:t>
            </a:r>
          </a:p>
          <a:p>
            <a:r>
              <a:rPr lang="en-US" dirty="0"/>
              <a:t>६. </a:t>
            </a:r>
            <a:r>
              <a:rPr lang="en-US" dirty="0" err="1"/>
              <a:t>पुरुषको</a:t>
            </a:r>
            <a:r>
              <a:rPr lang="en-US" dirty="0"/>
              <a:t> </a:t>
            </a:r>
            <a:r>
              <a:rPr lang="en-US" dirty="0" err="1"/>
              <a:t>कामेच्छामा</a:t>
            </a:r>
            <a:r>
              <a:rPr lang="en-US" dirty="0"/>
              <a:t> </a:t>
            </a:r>
            <a:r>
              <a:rPr lang="en-US" dirty="0" err="1"/>
              <a:t>कमी</a:t>
            </a:r>
            <a:r>
              <a:rPr lang="en-US" dirty="0"/>
              <a:t> </a:t>
            </a:r>
            <a:r>
              <a:rPr lang="en-US" dirty="0" err="1"/>
              <a:t>आउँदैन</a:t>
            </a:r>
            <a:r>
              <a:rPr lang="en-US" dirty="0"/>
              <a:t> ।</a:t>
            </a:r>
          </a:p>
          <a:p>
            <a:r>
              <a:rPr lang="en-US" dirty="0"/>
              <a:t>7.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सन्तानको</a:t>
            </a:r>
            <a:r>
              <a:rPr lang="en-US" dirty="0"/>
              <a:t> </a:t>
            </a:r>
            <a:r>
              <a:rPr lang="en-US" dirty="0" err="1"/>
              <a:t>राम्रो</a:t>
            </a:r>
            <a:r>
              <a:rPr lang="en-US" dirty="0"/>
              <a:t> </a:t>
            </a:r>
            <a:r>
              <a:rPr lang="en-US" dirty="0" err="1"/>
              <a:t>पालनपोषण</a:t>
            </a:r>
            <a:r>
              <a:rPr lang="en-US" dirty="0"/>
              <a:t> र </a:t>
            </a:r>
            <a:r>
              <a:rPr lang="en-US" dirty="0" err="1"/>
              <a:t>गतिलो</a:t>
            </a:r>
            <a:r>
              <a:rPr lang="en-US" dirty="0"/>
              <a:t> </a:t>
            </a:r>
            <a:r>
              <a:rPr lang="en-US" dirty="0" err="1"/>
              <a:t>शिक्षा</a:t>
            </a:r>
            <a:r>
              <a:rPr lang="en-US" dirty="0"/>
              <a:t> </a:t>
            </a:r>
            <a:r>
              <a:rPr lang="en-US" dirty="0" err="1"/>
              <a:t>दिन</a:t>
            </a:r>
            <a:r>
              <a:rPr lang="en-US" dirty="0"/>
              <a:t> </a:t>
            </a:r>
            <a:r>
              <a:rPr lang="en-US" dirty="0" err="1"/>
              <a:t>मदत</a:t>
            </a:r>
            <a:r>
              <a:rPr lang="en-US" dirty="0"/>
              <a:t> </a:t>
            </a:r>
            <a:r>
              <a:rPr lang="en-US" dirty="0" err="1"/>
              <a:t>पुऱ्याउनुका</a:t>
            </a:r>
            <a:r>
              <a:rPr lang="en-US" dirty="0"/>
              <a:t> </a:t>
            </a:r>
            <a:r>
              <a:rPr lang="en-US" dirty="0" err="1"/>
              <a:t>साथै</a:t>
            </a:r>
            <a:r>
              <a:rPr lang="en-US" dirty="0"/>
              <a:t> </a:t>
            </a:r>
            <a:r>
              <a:rPr lang="en-US" dirty="0" err="1"/>
              <a:t>जिम्मेवार</a:t>
            </a:r>
            <a:r>
              <a:rPr lang="en-US" dirty="0"/>
              <a:t> </a:t>
            </a:r>
            <a:r>
              <a:rPr lang="en-US" dirty="0" err="1"/>
              <a:t>बाबु</a:t>
            </a:r>
            <a:r>
              <a:rPr lang="en-US" dirty="0"/>
              <a:t> </a:t>
            </a:r>
            <a:r>
              <a:rPr lang="en-US" dirty="0" err="1"/>
              <a:t>बन्न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मदत</a:t>
            </a:r>
            <a:r>
              <a:rPr lang="en-US" dirty="0"/>
              <a:t> </a:t>
            </a:r>
            <a:r>
              <a:rPr lang="en-US" dirty="0" err="1"/>
              <a:t>गर्छ</a:t>
            </a:r>
            <a:r>
              <a:rPr lang="en-US" dirty="0"/>
              <a:t>। </a:t>
            </a:r>
          </a:p>
          <a:p>
            <a:r>
              <a:rPr lang="en-US" dirty="0"/>
              <a:t>8. </a:t>
            </a:r>
            <a:r>
              <a:rPr lang="en-US" dirty="0" err="1"/>
              <a:t>आवश्यक</a:t>
            </a:r>
            <a:r>
              <a:rPr lang="en-US" dirty="0"/>
              <a:t> </a:t>
            </a:r>
            <a:r>
              <a:rPr lang="en-US" dirty="0" err="1"/>
              <a:t>परेका</a:t>
            </a:r>
            <a:r>
              <a:rPr lang="en-US" dirty="0"/>
              <a:t> </a:t>
            </a:r>
            <a:r>
              <a:rPr lang="en-US" dirty="0" err="1"/>
              <a:t>खण्डमा</a:t>
            </a:r>
            <a:r>
              <a:rPr lang="en-US" dirty="0"/>
              <a:t> </a:t>
            </a:r>
            <a:r>
              <a:rPr lang="en-US" dirty="0" err="1"/>
              <a:t>पुनः</a:t>
            </a:r>
            <a:r>
              <a:rPr lang="en-US" dirty="0"/>
              <a:t> </a:t>
            </a:r>
            <a:r>
              <a:rPr lang="en-US" dirty="0" err="1"/>
              <a:t>नसा</a:t>
            </a:r>
            <a:r>
              <a:rPr lang="en-US" dirty="0"/>
              <a:t> </a:t>
            </a:r>
            <a:r>
              <a:rPr lang="en-US" dirty="0" err="1"/>
              <a:t>जोड्न</a:t>
            </a:r>
            <a:r>
              <a:rPr lang="en-US" dirty="0"/>
              <a:t> </a:t>
            </a:r>
            <a:r>
              <a:rPr lang="en-US" dirty="0" err="1"/>
              <a:t>विशेषज्ञ</a:t>
            </a:r>
            <a:r>
              <a:rPr lang="en-US" dirty="0"/>
              <a:t> </a:t>
            </a:r>
            <a:r>
              <a:rPr lang="en-US" dirty="0" err="1"/>
              <a:t>भएको</a:t>
            </a:r>
            <a:r>
              <a:rPr lang="en-US" dirty="0"/>
              <a:t> </a:t>
            </a:r>
            <a:r>
              <a:rPr lang="en-US" dirty="0" err="1"/>
              <a:t>अस्पतालमा</a:t>
            </a:r>
            <a:r>
              <a:rPr lang="en-US" dirty="0"/>
              <a:t> </a:t>
            </a:r>
            <a:r>
              <a:rPr lang="en-US" dirty="0" err="1"/>
              <a:t>जानुपर्छ</a:t>
            </a:r>
            <a:r>
              <a:rPr lang="en-US" dirty="0"/>
              <a:t>। </a:t>
            </a:r>
            <a:r>
              <a:rPr lang="en-US" dirty="0" smtClean="0"/>
              <a:t>page32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5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/>
              <a:t>भ्यासेक्टोमीका</a:t>
            </a:r>
            <a:r>
              <a:rPr lang="en-US" b="1" dirty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Vasectomy)</a:t>
            </a:r>
            <a:endParaRPr lang="en-US" dirty="0"/>
          </a:p>
          <a:p>
            <a:r>
              <a:rPr lang="en-US" dirty="0"/>
              <a:t> १. </a:t>
            </a:r>
            <a:r>
              <a:rPr lang="en-US" dirty="0" err="1"/>
              <a:t>काटिएका</a:t>
            </a:r>
            <a:r>
              <a:rPr lang="en-US" dirty="0"/>
              <a:t> </a:t>
            </a:r>
            <a:r>
              <a:rPr lang="en-US" dirty="0" err="1"/>
              <a:t>शुक्रवाहिनी</a:t>
            </a:r>
            <a:r>
              <a:rPr lang="en-US" dirty="0"/>
              <a:t> </a:t>
            </a:r>
            <a:r>
              <a:rPr lang="en-US" dirty="0" err="1"/>
              <a:t>नलीहरू</a:t>
            </a:r>
            <a:r>
              <a:rPr lang="en-US" dirty="0"/>
              <a:t> </a:t>
            </a:r>
            <a:r>
              <a:rPr lang="en-US" dirty="0" err="1"/>
              <a:t>कहिलेकाहीँ</a:t>
            </a:r>
            <a:r>
              <a:rPr lang="en-US" dirty="0"/>
              <a:t> </a:t>
            </a:r>
            <a:r>
              <a:rPr lang="en-US" dirty="0" err="1"/>
              <a:t>आफैँ</a:t>
            </a:r>
            <a:r>
              <a:rPr lang="en-US" dirty="0"/>
              <a:t> </a:t>
            </a:r>
            <a:r>
              <a:rPr lang="en-US" dirty="0" err="1"/>
              <a:t>जोडिनाले</a:t>
            </a:r>
            <a:r>
              <a:rPr lang="en-US" dirty="0"/>
              <a:t> </a:t>
            </a:r>
            <a:r>
              <a:rPr lang="en-US" dirty="0" err="1"/>
              <a:t>गर्भ</a:t>
            </a:r>
            <a:r>
              <a:rPr lang="en-US" dirty="0"/>
              <a:t> </a:t>
            </a:r>
            <a:r>
              <a:rPr lang="en-US" dirty="0" err="1"/>
              <a:t>रहन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 ।</a:t>
            </a:r>
          </a:p>
          <a:p>
            <a:r>
              <a:rPr lang="en-US" dirty="0"/>
              <a:t>२. </a:t>
            </a:r>
            <a:r>
              <a:rPr lang="en-US" dirty="0" err="1"/>
              <a:t>कसैकसैलाई</a:t>
            </a:r>
            <a:r>
              <a:rPr lang="en-US" dirty="0"/>
              <a:t> </a:t>
            </a:r>
            <a:r>
              <a:rPr lang="en-US" dirty="0" err="1"/>
              <a:t>सामान्य</a:t>
            </a:r>
            <a:r>
              <a:rPr lang="en-US" dirty="0"/>
              <a:t> </a:t>
            </a:r>
            <a:r>
              <a:rPr lang="en-US" dirty="0" err="1"/>
              <a:t>कम्मर</a:t>
            </a:r>
            <a:r>
              <a:rPr lang="en-US" dirty="0"/>
              <a:t> </a:t>
            </a:r>
            <a:r>
              <a:rPr lang="en-US" dirty="0" err="1"/>
              <a:t>दुख्न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 ।</a:t>
            </a:r>
          </a:p>
          <a:p>
            <a:r>
              <a:rPr lang="en-US" dirty="0"/>
              <a:t>३. </a:t>
            </a:r>
            <a:r>
              <a:rPr lang="en-US" dirty="0" err="1"/>
              <a:t>शल्यक्रियापछि</a:t>
            </a:r>
            <a:r>
              <a:rPr lang="en-US" dirty="0"/>
              <a:t> </a:t>
            </a:r>
            <a:r>
              <a:rPr lang="en-US" dirty="0" err="1"/>
              <a:t>करिब</a:t>
            </a:r>
            <a:r>
              <a:rPr lang="en-US" dirty="0"/>
              <a:t> </a:t>
            </a:r>
            <a:r>
              <a:rPr lang="en-US" dirty="0" err="1"/>
              <a:t>बीस</a:t>
            </a:r>
            <a:r>
              <a:rPr lang="en-US" dirty="0"/>
              <a:t> </a:t>
            </a:r>
            <a:r>
              <a:rPr lang="en-US" dirty="0" err="1"/>
              <a:t>पटकको</a:t>
            </a:r>
            <a:r>
              <a:rPr lang="en-US" dirty="0"/>
              <a:t> </a:t>
            </a:r>
            <a:r>
              <a:rPr lang="en-US" dirty="0" err="1"/>
              <a:t>स्खलनमा</a:t>
            </a:r>
            <a:r>
              <a:rPr lang="en-US" dirty="0"/>
              <a:t> </a:t>
            </a:r>
            <a:r>
              <a:rPr lang="en-US" dirty="0" err="1"/>
              <a:t>शुक्रकीटहरू</a:t>
            </a:r>
            <a:r>
              <a:rPr lang="en-US" dirty="0"/>
              <a:t> </a:t>
            </a:r>
            <a:r>
              <a:rPr lang="en-US" dirty="0" err="1"/>
              <a:t>हुने</a:t>
            </a:r>
            <a:r>
              <a:rPr lang="en-US" dirty="0"/>
              <a:t> </a:t>
            </a:r>
            <a:r>
              <a:rPr lang="en-US" dirty="0" err="1"/>
              <a:t>हुँदा</a:t>
            </a:r>
            <a:r>
              <a:rPr lang="en-US" dirty="0"/>
              <a:t> </a:t>
            </a:r>
            <a:r>
              <a:rPr lang="en-US" dirty="0" err="1"/>
              <a:t>गर्भ</a:t>
            </a:r>
            <a:r>
              <a:rPr lang="en-US" dirty="0"/>
              <a:t> </a:t>
            </a:r>
            <a:r>
              <a:rPr lang="en-US" dirty="0" err="1"/>
              <a:t>रहन</a:t>
            </a:r>
            <a:r>
              <a:rPr lang="en-US" dirty="0"/>
              <a:t> </a:t>
            </a:r>
            <a:r>
              <a:rPr lang="en-US" dirty="0" err="1"/>
              <a:t>सक्छ</a:t>
            </a:r>
            <a:r>
              <a:rPr lang="en-US" dirty="0"/>
              <a:t> ।</a:t>
            </a:r>
          </a:p>
          <a:p>
            <a:r>
              <a:rPr lang="en-US" dirty="0"/>
              <a:t>४.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रोग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एड्सजस्ता</a:t>
            </a:r>
            <a:r>
              <a:rPr lang="en-US" dirty="0"/>
              <a:t> </a:t>
            </a:r>
            <a:r>
              <a:rPr lang="en-US" dirty="0" err="1"/>
              <a:t>रोगहरूका</a:t>
            </a:r>
            <a:r>
              <a:rPr lang="en-US" dirty="0"/>
              <a:t> </a:t>
            </a:r>
            <a:r>
              <a:rPr lang="en-US" dirty="0" err="1"/>
              <a:t>विरुद्ध</a:t>
            </a:r>
            <a:r>
              <a:rPr lang="en-US" dirty="0"/>
              <a:t> </a:t>
            </a:r>
            <a:r>
              <a:rPr lang="en-US" dirty="0" err="1"/>
              <a:t>सुरक्षा</a:t>
            </a:r>
            <a:r>
              <a:rPr lang="en-US" dirty="0"/>
              <a:t> </a:t>
            </a:r>
            <a:r>
              <a:rPr lang="en-US" dirty="0" err="1"/>
              <a:t>हुँदैन</a:t>
            </a:r>
            <a:r>
              <a:rPr lang="en-US" dirty="0"/>
              <a:t> ।</a:t>
            </a:r>
          </a:p>
          <a:p>
            <a:r>
              <a:rPr lang="en-US" dirty="0"/>
              <a:t>५. </a:t>
            </a:r>
            <a:r>
              <a:rPr lang="en-US" dirty="0" err="1"/>
              <a:t>शल्यक्रिया</a:t>
            </a:r>
            <a:r>
              <a:rPr lang="en-US" dirty="0"/>
              <a:t> </a:t>
            </a:r>
            <a:r>
              <a:rPr lang="en-US" dirty="0" err="1"/>
              <a:t>गरेपछि</a:t>
            </a:r>
            <a:r>
              <a:rPr lang="en-US" dirty="0"/>
              <a:t> </a:t>
            </a:r>
            <a:r>
              <a:rPr lang="en-US" dirty="0" err="1"/>
              <a:t>बच्चाको</a:t>
            </a:r>
            <a:r>
              <a:rPr lang="en-US" dirty="0"/>
              <a:t> </a:t>
            </a:r>
            <a:r>
              <a:rPr lang="en-US" dirty="0" err="1"/>
              <a:t>चाहना</a:t>
            </a:r>
            <a:r>
              <a:rPr lang="en-US" dirty="0"/>
              <a:t> </a:t>
            </a:r>
            <a:r>
              <a:rPr lang="en-US" dirty="0" err="1"/>
              <a:t>भएमा</a:t>
            </a:r>
            <a:r>
              <a:rPr lang="en-US" dirty="0"/>
              <a:t> </a:t>
            </a:r>
            <a:r>
              <a:rPr lang="en-US" dirty="0" err="1"/>
              <a:t>उल्टाउनुपरे</a:t>
            </a:r>
            <a:r>
              <a:rPr lang="en-US" dirty="0"/>
              <a:t> </a:t>
            </a:r>
            <a:r>
              <a:rPr lang="en-US" dirty="0" err="1"/>
              <a:t>निकै</a:t>
            </a:r>
            <a:r>
              <a:rPr lang="en-US" dirty="0"/>
              <a:t> </a:t>
            </a:r>
            <a:r>
              <a:rPr lang="en-US" dirty="0" err="1"/>
              <a:t>खर्चिलो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 </a:t>
            </a:r>
            <a:endParaRPr lang="en-US" dirty="0" smtClean="0"/>
          </a:p>
          <a:p>
            <a:r>
              <a:rPr lang="en-US" dirty="0" smtClean="0"/>
              <a:t>page33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9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900" b="1" dirty="0" err="1" smtClean="0">
                <a:latin typeface="Preeti" pitchFamily="2" charset="0"/>
              </a:rPr>
              <a:t>Nofk|f</a:t>
            </a:r>
            <a:r>
              <a:rPr lang="en-US" sz="3900" b="1" dirty="0" smtClean="0">
                <a:latin typeface="Preeti" pitchFamily="2" charset="0"/>
              </a:rPr>
              <a:t>]</a:t>
            </a:r>
            <a:r>
              <a:rPr lang="en-US" b="1" dirty="0" err="1" smtClean="0"/>
              <a:t>स्कोपीका</a:t>
            </a:r>
            <a:r>
              <a:rPr lang="en-US" b="1" dirty="0" smtClean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</a:t>
            </a:r>
            <a:r>
              <a:rPr lang="en-US" b="1" dirty="0" err="1"/>
              <a:t>Laproscopy</a:t>
            </a:r>
            <a:r>
              <a:rPr lang="en-US" b="1" dirty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१.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दाम्पत्य</a:t>
            </a:r>
            <a:r>
              <a:rPr lang="en-US" dirty="0"/>
              <a:t> </a:t>
            </a:r>
            <a:r>
              <a:rPr lang="en-US" dirty="0" err="1"/>
              <a:t>जीवनलाई</a:t>
            </a:r>
            <a:r>
              <a:rPr lang="en-US" dirty="0"/>
              <a:t> </a:t>
            </a:r>
            <a:r>
              <a:rPr lang="en-US" dirty="0" err="1"/>
              <a:t>सुखी</a:t>
            </a:r>
            <a:r>
              <a:rPr lang="en-US" dirty="0"/>
              <a:t> </a:t>
            </a:r>
            <a:r>
              <a:rPr lang="en-US" dirty="0" err="1"/>
              <a:t>बनाउँछ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/>
              <a:t>२.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एउटा</a:t>
            </a:r>
            <a:r>
              <a:rPr lang="en-US" dirty="0"/>
              <a:t> </a:t>
            </a:r>
            <a:r>
              <a:rPr lang="en-US" dirty="0" err="1"/>
              <a:t>अति</a:t>
            </a:r>
            <a:r>
              <a:rPr lang="en-US" dirty="0"/>
              <a:t> </a:t>
            </a:r>
            <a:r>
              <a:rPr lang="en-US" dirty="0" err="1"/>
              <a:t>प्रभावकारी</a:t>
            </a:r>
            <a:r>
              <a:rPr lang="en-US" dirty="0"/>
              <a:t> </a:t>
            </a:r>
            <a:r>
              <a:rPr lang="en-US" dirty="0" err="1"/>
              <a:t>स्थायी</a:t>
            </a:r>
            <a:r>
              <a:rPr lang="en-US" dirty="0"/>
              <a:t> </a:t>
            </a:r>
            <a:r>
              <a:rPr lang="en-US" dirty="0" err="1"/>
              <a:t>विधि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/>
              <a:t>३.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अस्थायी</a:t>
            </a:r>
            <a:r>
              <a:rPr lang="en-US" dirty="0"/>
              <a:t> </a:t>
            </a:r>
            <a:r>
              <a:rPr lang="en-US" dirty="0" err="1"/>
              <a:t>साधनहरू</a:t>
            </a:r>
            <a:r>
              <a:rPr lang="en-US" dirty="0"/>
              <a:t> </a:t>
            </a:r>
            <a:r>
              <a:rPr lang="en-US" dirty="0" err="1"/>
              <a:t>खरिद</a:t>
            </a:r>
            <a:r>
              <a:rPr lang="en-US" dirty="0"/>
              <a:t> </a:t>
            </a:r>
            <a:r>
              <a:rPr lang="en-US" dirty="0" err="1"/>
              <a:t>गरी</a:t>
            </a:r>
            <a:r>
              <a:rPr lang="en-US" dirty="0"/>
              <a:t> </a:t>
            </a:r>
            <a:r>
              <a:rPr lang="en-US" dirty="0" err="1"/>
              <a:t>प्रयोग</a:t>
            </a:r>
            <a:r>
              <a:rPr lang="en-US" dirty="0"/>
              <a:t> </a:t>
            </a:r>
            <a:r>
              <a:rPr lang="en-US" dirty="0" err="1"/>
              <a:t>गर्ने</a:t>
            </a:r>
            <a:r>
              <a:rPr lang="en-US" dirty="0"/>
              <a:t> </a:t>
            </a:r>
            <a:r>
              <a:rPr lang="en-US" dirty="0" err="1"/>
              <a:t>झन्झटबाट</a:t>
            </a:r>
            <a:r>
              <a:rPr lang="en-US" dirty="0"/>
              <a:t> </a:t>
            </a:r>
            <a:r>
              <a:rPr lang="en-US" dirty="0" err="1"/>
              <a:t>मुक्त</a:t>
            </a:r>
            <a:r>
              <a:rPr lang="en-US" dirty="0"/>
              <a:t> </a:t>
            </a:r>
            <a:r>
              <a:rPr lang="en-US" dirty="0" err="1"/>
              <a:t>बनाउँछ</a:t>
            </a:r>
            <a:r>
              <a:rPr lang="en-US" dirty="0"/>
              <a:t> ।</a:t>
            </a:r>
          </a:p>
          <a:p>
            <a:r>
              <a:rPr lang="en-US" dirty="0"/>
              <a:t>४.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सम्भोगक्रियामा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किसिमको</a:t>
            </a:r>
            <a:r>
              <a:rPr lang="en-US" dirty="0"/>
              <a:t> </a:t>
            </a:r>
            <a:r>
              <a:rPr lang="en-US" dirty="0" err="1"/>
              <a:t>बाधा</a:t>
            </a:r>
            <a:r>
              <a:rPr lang="en-US" dirty="0"/>
              <a:t> </a:t>
            </a:r>
            <a:r>
              <a:rPr lang="en-US" dirty="0" err="1"/>
              <a:t>पुऱ्याउँदैन</a:t>
            </a:r>
            <a:r>
              <a:rPr lang="en-US" dirty="0"/>
              <a:t> ।</a:t>
            </a:r>
          </a:p>
          <a:p>
            <a:r>
              <a:rPr lang="en-US" dirty="0"/>
              <a:t>५. </a:t>
            </a:r>
            <a:r>
              <a:rPr lang="en-US" dirty="0" err="1"/>
              <a:t>यसका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सानो</a:t>
            </a:r>
            <a:r>
              <a:rPr lang="en-US" dirty="0"/>
              <a:t> </a:t>
            </a:r>
            <a:r>
              <a:rPr lang="en-US" dirty="0" err="1"/>
              <a:t>शल्यक्रिया</a:t>
            </a:r>
            <a:r>
              <a:rPr lang="en-US" dirty="0"/>
              <a:t> </a:t>
            </a:r>
            <a:r>
              <a:rPr lang="en-US" dirty="0" err="1"/>
              <a:t>गरे</a:t>
            </a:r>
            <a:r>
              <a:rPr lang="en-US" dirty="0"/>
              <a:t> </a:t>
            </a:r>
            <a:r>
              <a:rPr lang="en-US" dirty="0" err="1"/>
              <a:t>पुग्छ</a:t>
            </a:r>
            <a:r>
              <a:rPr lang="en-US" dirty="0"/>
              <a:t>।</a:t>
            </a:r>
          </a:p>
          <a:p>
            <a:r>
              <a:rPr lang="en-US" dirty="0"/>
              <a:t>6. </a:t>
            </a:r>
            <a:r>
              <a:rPr lang="en-US" dirty="0" err="1"/>
              <a:t>गर्भधारण</a:t>
            </a:r>
            <a:r>
              <a:rPr lang="en-US" dirty="0"/>
              <a:t> </a:t>
            </a:r>
            <a:r>
              <a:rPr lang="en-US" dirty="0" err="1"/>
              <a:t>होला</a:t>
            </a:r>
            <a:r>
              <a:rPr lang="en-US" dirty="0"/>
              <a:t> </a:t>
            </a:r>
            <a:r>
              <a:rPr lang="en-US" dirty="0" err="1"/>
              <a:t>भन्ने</a:t>
            </a:r>
            <a:r>
              <a:rPr lang="en-US" dirty="0"/>
              <a:t> </a:t>
            </a:r>
            <a:r>
              <a:rPr lang="en-US" dirty="0" err="1"/>
              <a:t>चिन्तालाई</a:t>
            </a:r>
            <a:r>
              <a:rPr lang="en-US" dirty="0"/>
              <a:t> </a:t>
            </a:r>
            <a:r>
              <a:rPr lang="en-US" dirty="0" err="1"/>
              <a:t>हटाइदिन्छ</a:t>
            </a:r>
            <a:r>
              <a:rPr lang="en-US" dirty="0"/>
              <a:t> । </a:t>
            </a:r>
          </a:p>
          <a:p>
            <a:r>
              <a:rPr lang="en-US" dirty="0"/>
              <a:t>7. </a:t>
            </a:r>
            <a:r>
              <a:rPr lang="en-US" dirty="0" err="1"/>
              <a:t>लामो</a:t>
            </a:r>
            <a:r>
              <a:rPr lang="en-US" dirty="0"/>
              <a:t> </a:t>
            </a:r>
            <a:r>
              <a:rPr lang="en-US" dirty="0" err="1"/>
              <a:t>समयसम्म</a:t>
            </a:r>
            <a:r>
              <a:rPr lang="en-US" dirty="0"/>
              <a:t> </a:t>
            </a:r>
            <a:r>
              <a:rPr lang="en-US" dirty="0" err="1"/>
              <a:t>रहने</a:t>
            </a:r>
            <a:r>
              <a:rPr lang="en-US" dirty="0"/>
              <a:t> </a:t>
            </a:r>
            <a:r>
              <a:rPr lang="en-US" dirty="0" err="1"/>
              <a:t>तथा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प्रतिकूल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नपुऱ्याउने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 </a:t>
            </a:r>
            <a:r>
              <a:rPr lang="en-US" dirty="0" smtClean="0"/>
              <a:t> Page 34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458200" cy="5592763"/>
          </a:xfrm>
        </p:spPr>
        <p:txBody>
          <a:bodyPr>
            <a:normAutofit fontScale="92500" lnSpcReduction="10000"/>
          </a:bodyPr>
          <a:lstStyle/>
          <a:p>
            <a:r>
              <a:rPr lang="en-US" sz="4200" b="1" dirty="0" err="1">
                <a:solidFill>
                  <a:prstClr val="black"/>
                </a:solidFill>
                <a:latin typeface="Preeti" pitchFamily="2" charset="0"/>
              </a:rPr>
              <a:t>Nofk|f</a:t>
            </a:r>
            <a:r>
              <a:rPr lang="en-US" sz="4200" b="1" dirty="0">
                <a:solidFill>
                  <a:prstClr val="black"/>
                </a:solidFill>
                <a:latin typeface="Preeti" pitchFamily="2" charset="0"/>
              </a:rPr>
              <a:t>]</a:t>
            </a:r>
            <a:r>
              <a:rPr lang="en-US" b="1" dirty="0" err="1" smtClean="0"/>
              <a:t>प्रोस्कोपीका</a:t>
            </a:r>
            <a:r>
              <a:rPr lang="en-US" b="1" dirty="0" smtClean="0"/>
              <a:t> </a:t>
            </a:r>
            <a:r>
              <a:rPr lang="en-US" b="1" dirty="0" err="1"/>
              <a:t>बेफाइदाहरू</a:t>
            </a:r>
            <a:r>
              <a:rPr lang="en-US" b="1" dirty="0"/>
              <a:t> (Disadvantages of </a:t>
            </a:r>
            <a:r>
              <a:rPr lang="en-US" b="1" dirty="0" err="1"/>
              <a:t>Laproscopy</a:t>
            </a:r>
            <a:r>
              <a:rPr lang="en-US" dirty="0"/>
              <a:t>)</a:t>
            </a:r>
          </a:p>
          <a:p>
            <a:r>
              <a:rPr lang="en-US" dirty="0"/>
              <a:t>१.यो </a:t>
            </a:r>
            <a:r>
              <a:rPr lang="en-US" dirty="0" err="1"/>
              <a:t>स्थायी</a:t>
            </a:r>
            <a:r>
              <a:rPr lang="en-US" dirty="0"/>
              <a:t> </a:t>
            </a:r>
            <a:r>
              <a:rPr lang="en-US" dirty="0" err="1"/>
              <a:t>उपाय</a:t>
            </a:r>
            <a:r>
              <a:rPr lang="en-US" dirty="0"/>
              <a:t> </a:t>
            </a:r>
            <a:r>
              <a:rPr lang="en-US" dirty="0" err="1"/>
              <a:t>भएको</a:t>
            </a:r>
            <a:r>
              <a:rPr lang="en-US" dirty="0"/>
              <a:t> </a:t>
            </a:r>
            <a:r>
              <a:rPr lang="en-US" dirty="0" err="1"/>
              <a:t>हुँदा</a:t>
            </a:r>
            <a:r>
              <a:rPr lang="en-US" dirty="0"/>
              <a:t> </a:t>
            </a:r>
            <a:r>
              <a:rPr lang="en-US" dirty="0" err="1"/>
              <a:t>पुनः</a:t>
            </a:r>
            <a:r>
              <a:rPr lang="en-US" dirty="0"/>
              <a:t> </a:t>
            </a:r>
            <a:r>
              <a:rPr lang="en-US" dirty="0" err="1"/>
              <a:t>सन्तानको</a:t>
            </a:r>
            <a:r>
              <a:rPr lang="en-US" dirty="0"/>
              <a:t> </a:t>
            </a:r>
            <a:r>
              <a:rPr lang="en-US" dirty="0" err="1"/>
              <a:t>चाहना</a:t>
            </a:r>
            <a:r>
              <a:rPr lang="en-US" dirty="0"/>
              <a:t> </a:t>
            </a:r>
            <a:r>
              <a:rPr lang="en-US" dirty="0" err="1"/>
              <a:t>भएमा</a:t>
            </a:r>
            <a:r>
              <a:rPr lang="en-US" dirty="0"/>
              <a:t> </a:t>
            </a:r>
            <a:r>
              <a:rPr lang="en-US" dirty="0" err="1"/>
              <a:t>उल्टाउन</a:t>
            </a:r>
            <a:r>
              <a:rPr lang="en-US" dirty="0"/>
              <a:t> </a:t>
            </a:r>
            <a:r>
              <a:rPr lang="en-US" dirty="0" err="1"/>
              <a:t>कठिन</a:t>
            </a:r>
            <a:r>
              <a:rPr lang="en-US" dirty="0"/>
              <a:t> </a:t>
            </a:r>
            <a:r>
              <a:rPr lang="en-US" dirty="0" err="1"/>
              <a:t>पर्छ</a:t>
            </a:r>
            <a:r>
              <a:rPr lang="en-US" dirty="0"/>
              <a:t>।</a:t>
            </a:r>
          </a:p>
          <a:p>
            <a:r>
              <a:rPr lang="en-US" dirty="0"/>
              <a:t>२.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यौनरोग</a:t>
            </a:r>
            <a:r>
              <a:rPr lang="en-US" dirty="0"/>
              <a:t> </a:t>
            </a:r>
            <a:r>
              <a:rPr lang="en-US" dirty="0" err="1"/>
              <a:t>तथा</a:t>
            </a:r>
            <a:r>
              <a:rPr lang="en-US" dirty="0"/>
              <a:t> </a:t>
            </a:r>
            <a:r>
              <a:rPr lang="en-US" dirty="0" err="1"/>
              <a:t>एड्सजस्ता</a:t>
            </a:r>
            <a:r>
              <a:rPr lang="en-US" dirty="0"/>
              <a:t> </a:t>
            </a:r>
            <a:r>
              <a:rPr lang="en-US" dirty="0" err="1"/>
              <a:t>रोगबाट</a:t>
            </a:r>
            <a:r>
              <a:rPr lang="en-US" dirty="0"/>
              <a:t> </a:t>
            </a:r>
            <a:r>
              <a:rPr lang="en-US" dirty="0" err="1"/>
              <a:t>सुरक्षा</a:t>
            </a:r>
            <a:r>
              <a:rPr lang="en-US" dirty="0"/>
              <a:t> </a:t>
            </a:r>
            <a:r>
              <a:rPr lang="en-US" dirty="0" err="1"/>
              <a:t>प्रदान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सक्दैन</a:t>
            </a:r>
            <a:endParaRPr lang="en-US" dirty="0"/>
          </a:p>
          <a:p>
            <a:r>
              <a:rPr lang="en-US" dirty="0"/>
              <a:t>३. </a:t>
            </a:r>
            <a:r>
              <a:rPr lang="en-US" dirty="0" err="1"/>
              <a:t>अपरेसनबाट</a:t>
            </a:r>
            <a:r>
              <a:rPr lang="en-US" dirty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r>
              <a:rPr lang="en-US" dirty="0" err="1"/>
              <a:t>सक्ने</a:t>
            </a:r>
            <a:r>
              <a:rPr lang="en-US" dirty="0"/>
              <a:t> </a:t>
            </a:r>
            <a:r>
              <a:rPr lang="en-US" dirty="0" err="1"/>
              <a:t>असरहरूको</a:t>
            </a:r>
            <a:r>
              <a:rPr lang="en-US" dirty="0"/>
              <a:t> </a:t>
            </a:r>
            <a:r>
              <a:rPr lang="en-US" dirty="0" err="1"/>
              <a:t>सामना</a:t>
            </a:r>
            <a:r>
              <a:rPr lang="en-US" dirty="0"/>
              <a:t> </a:t>
            </a:r>
            <a:r>
              <a:rPr lang="en-US" dirty="0" err="1"/>
              <a:t>गर्नुपर्ने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४. </a:t>
            </a:r>
            <a:r>
              <a:rPr lang="en-US" dirty="0" err="1"/>
              <a:t>आर्थिक</a:t>
            </a:r>
            <a:r>
              <a:rPr lang="en-US" dirty="0"/>
              <a:t> </a:t>
            </a:r>
            <a:r>
              <a:rPr lang="en-US" dirty="0" err="1"/>
              <a:t>दृष्टिले</a:t>
            </a:r>
            <a:r>
              <a:rPr lang="en-US" dirty="0"/>
              <a:t> </a:t>
            </a:r>
            <a:r>
              <a:rPr lang="en-US" dirty="0" err="1"/>
              <a:t>खर्चिलो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५, </a:t>
            </a:r>
            <a:r>
              <a:rPr lang="en-US" dirty="0" err="1"/>
              <a:t>यसका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दक्ष</a:t>
            </a:r>
            <a:r>
              <a:rPr lang="en-US" dirty="0"/>
              <a:t> </a:t>
            </a:r>
            <a:r>
              <a:rPr lang="en-US" dirty="0" err="1"/>
              <a:t>वा</a:t>
            </a:r>
            <a:r>
              <a:rPr lang="en-US" dirty="0"/>
              <a:t> </a:t>
            </a:r>
            <a:r>
              <a:rPr lang="en-US" dirty="0" err="1"/>
              <a:t>तालिमप्राप्त</a:t>
            </a:r>
            <a:r>
              <a:rPr lang="en-US" dirty="0"/>
              <a:t> </a:t>
            </a:r>
            <a:r>
              <a:rPr lang="en-US" dirty="0" err="1"/>
              <a:t>चिकित्सकको</a:t>
            </a:r>
            <a:r>
              <a:rPr lang="en-US" dirty="0"/>
              <a:t> </a:t>
            </a:r>
            <a:r>
              <a:rPr lang="en-US" dirty="0" err="1"/>
              <a:t>आवश्यकता</a:t>
            </a:r>
            <a:r>
              <a:rPr lang="en-US" dirty="0"/>
              <a:t> </a:t>
            </a:r>
            <a:r>
              <a:rPr lang="en-US" dirty="0" err="1"/>
              <a:t>पर्छ</a:t>
            </a:r>
            <a:r>
              <a:rPr lang="en-US" dirty="0"/>
              <a:t>। </a:t>
            </a:r>
            <a:r>
              <a:rPr lang="en-US" dirty="0" smtClean="0"/>
              <a:t> page 35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M</a:t>
            </a:r>
            <a:r>
              <a:rPr lang="en-US" b="1" dirty="0" smtClean="0"/>
              <a:t>easurement of Diseases Frequency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smtClean="0">
                <a:latin typeface="Preeti" pitchFamily="2" charset="0"/>
              </a:rPr>
              <a:t>-</a:t>
            </a:r>
            <a:r>
              <a:rPr lang="en-US" b="1" i="1" dirty="0" smtClean="0">
                <a:latin typeface="Preeti" pitchFamily="2" charset="0"/>
              </a:rPr>
              <a:t>/f]</a:t>
            </a:r>
            <a:r>
              <a:rPr lang="en-US" b="1" i="1" dirty="0" err="1" smtClean="0">
                <a:latin typeface="Preeti" pitchFamily="2" charset="0"/>
              </a:rPr>
              <a:t>usf</a:t>
            </a:r>
            <a:r>
              <a:rPr lang="en-US" b="1" i="1" dirty="0" smtClean="0">
                <a:latin typeface="Preeti" pitchFamily="2" charset="0"/>
              </a:rPr>
              <a:t>] </a:t>
            </a:r>
            <a:r>
              <a:rPr lang="en-US" b="1" i="1" dirty="0" err="1" smtClean="0">
                <a:latin typeface="Preeti" pitchFamily="2" charset="0"/>
              </a:rPr>
              <a:t>cfj</a:t>
            </a:r>
            <a:r>
              <a:rPr lang="en-US" b="1" i="1" dirty="0" smtClean="0">
                <a:latin typeface="Preeti" pitchFamily="2" charset="0"/>
              </a:rPr>
              <a:t>[</a:t>
            </a:r>
            <a:r>
              <a:rPr lang="en-US" b="1" i="1" dirty="0" err="1" smtClean="0">
                <a:latin typeface="Preeti" pitchFamily="2" charset="0"/>
              </a:rPr>
              <a:t>lQsf</a:t>
            </a:r>
            <a:r>
              <a:rPr lang="en-US" b="1" i="1" dirty="0" smtClean="0">
                <a:latin typeface="Preeti" pitchFamily="2" charset="0"/>
              </a:rPr>
              <a:t>] </a:t>
            </a:r>
            <a:r>
              <a:rPr lang="en-US" b="1" i="1" dirty="0" err="1" smtClean="0">
                <a:latin typeface="Preeti" pitchFamily="2" charset="0"/>
              </a:rPr>
              <a:t>dfkg</a:t>
            </a:r>
            <a:r>
              <a:rPr lang="en-US" b="1" i="1" dirty="0" smtClean="0">
                <a:latin typeface="Preeti" pitchFamily="2" charset="0"/>
              </a:rPr>
              <a:t>_</a:t>
            </a:r>
            <a:r>
              <a:rPr lang="en-US" dirty="0" smtClean="0">
                <a:latin typeface="Preeti" pitchFamily="2" charset="0"/>
              </a:rPr>
              <a:t/>
            </a:r>
            <a:br>
              <a:rPr lang="en-US" dirty="0" smtClean="0">
                <a:latin typeface="Preeti" pitchFamily="2" charset="0"/>
              </a:rPr>
            </a:br>
            <a:endParaRPr lang="en-US" dirty="0"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Preeti" pitchFamily="2" charset="0"/>
              </a:rPr>
              <a:t>!= </a:t>
            </a:r>
            <a:r>
              <a:rPr lang="en-US" b="1" dirty="0" err="1" smtClean="0">
                <a:latin typeface="Preeti" pitchFamily="2" charset="0"/>
              </a:rPr>
              <a:t>k|rlnt</a:t>
            </a:r>
            <a:r>
              <a:rPr lang="en-US" b="1" dirty="0" smtClean="0">
                <a:latin typeface="Preeti" pitchFamily="2" charset="0"/>
              </a:rPr>
              <a:t> b/ </a:t>
            </a:r>
            <a:r>
              <a:rPr lang="en-US" b="1" dirty="0" smtClean="0">
                <a:latin typeface="+mj-lt"/>
              </a:rPr>
              <a:t>(Prevalence Rate)</a:t>
            </a:r>
            <a:endParaRPr lang="en-US" sz="2000" dirty="0" smtClean="0">
              <a:latin typeface="+mj-lt"/>
            </a:endParaRPr>
          </a:p>
          <a:p>
            <a:pPr lvl="1"/>
            <a:r>
              <a:rPr lang="en-US" dirty="0" err="1" smtClean="0">
                <a:latin typeface="Preeti" pitchFamily="2" charset="0"/>
              </a:rPr>
              <a:t>laGb</a:t>
            </a:r>
            <a:r>
              <a:rPr lang="en-US" dirty="0" smtClean="0">
                <a:latin typeface="Preeti" pitchFamily="2" charset="0"/>
              </a:rPr>
              <a:t>' </a:t>
            </a:r>
            <a:r>
              <a:rPr lang="en-US" dirty="0" err="1" smtClean="0">
                <a:latin typeface="Preeti" pitchFamily="2" charset="0"/>
              </a:rPr>
              <a:t>k|rlnt</a:t>
            </a:r>
            <a:r>
              <a:rPr lang="en-US" dirty="0" smtClean="0">
                <a:latin typeface="Preeti" pitchFamily="2" charset="0"/>
              </a:rPr>
              <a:t> b/ </a:t>
            </a:r>
            <a:r>
              <a:rPr lang="en-US" dirty="0" smtClean="0">
                <a:latin typeface="+mj-lt"/>
              </a:rPr>
              <a:t>(Point P.R)</a:t>
            </a:r>
            <a:endParaRPr lang="en-US" sz="1800" dirty="0" smtClean="0">
              <a:latin typeface="+mj-lt"/>
            </a:endParaRPr>
          </a:p>
          <a:p>
            <a:pPr lvl="1"/>
            <a:r>
              <a:rPr lang="en-US" dirty="0" err="1" smtClean="0">
                <a:latin typeface="Preeti" pitchFamily="2" charset="0"/>
              </a:rPr>
              <a:t>cfjlws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k|rlnt</a:t>
            </a:r>
            <a:r>
              <a:rPr lang="en-US" dirty="0" smtClean="0">
                <a:latin typeface="Preeti" pitchFamily="2" charset="0"/>
              </a:rPr>
              <a:t> b/ </a:t>
            </a:r>
            <a:r>
              <a:rPr lang="en-US" dirty="0" smtClean="0">
                <a:latin typeface="+mj-lt"/>
              </a:rPr>
              <a:t>(Period P.R)</a:t>
            </a:r>
            <a:endParaRPr lang="en-US" sz="1800" dirty="0" smtClean="0">
              <a:latin typeface="+mj-lt"/>
            </a:endParaRPr>
          </a:p>
          <a:p>
            <a:r>
              <a:rPr lang="en-US" b="1" dirty="0" smtClean="0">
                <a:latin typeface="Preeti" pitchFamily="2" charset="0"/>
              </a:rPr>
              <a:t>@= 36gf b/  -</a:t>
            </a:r>
            <a:r>
              <a:rPr lang="en-US" b="1" dirty="0" smtClean="0">
                <a:latin typeface="+mj-lt"/>
              </a:rPr>
              <a:t>Incidence Rate)</a:t>
            </a:r>
            <a:endParaRPr lang="en-US" sz="2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96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900" b="1" dirty="0" err="1" smtClean="0">
                <a:latin typeface="Preeti" pitchFamily="2" charset="0"/>
              </a:rPr>
              <a:t>ldlg</a:t>
            </a:r>
            <a:r>
              <a:rPr lang="en-US" b="1" dirty="0" err="1" smtClean="0"/>
              <a:t>ल्यापका</a:t>
            </a:r>
            <a:r>
              <a:rPr lang="en-US" b="1" dirty="0" smtClean="0"/>
              <a:t> </a:t>
            </a:r>
            <a:r>
              <a:rPr lang="en-US" b="1" dirty="0" err="1"/>
              <a:t>फाइदाहरू</a:t>
            </a:r>
            <a:r>
              <a:rPr lang="en-US" b="1" dirty="0"/>
              <a:t> (Advantages of Mini Lap)</a:t>
            </a:r>
            <a:endParaRPr lang="en-US" dirty="0"/>
          </a:p>
          <a:p>
            <a:r>
              <a:rPr lang="en-US" dirty="0"/>
              <a:t>१.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शतप्रतिशत</a:t>
            </a:r>
            <a:r>
              <a:rPr lang="en-US" dirty="0"/>
              <a:t> </a:t>
            </a:r>
            <a:r>
              <a:rPr lang="en-US" dirty="0" err="1"/>
              <a:t>सफल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।</a:t>
            </a:r>
          </a:p>
          <a:p>
            <a:r>
              <a:rPr lang="en-US" dirty="0"/>
              <a:t>२. </a:t>
            </a:r>
            <a:r>
              <a:rPr lang="en-US" dirty="0" err="1"/>
              <a:t>अपरेसन</a:t>
            </a:r>
            <a:r>
              <a:rPr lang="en-US" dirty="0"/>
              <a:t> </a:t>
            </a:r>
            <a:r>
              <a:rPr lang="en-US" dirty="0" err="1"/>
              <a:t>गरेपछि</a:t>
            </a:r>
            <a:r>
              <a:rPr lang="en-US" dirty="0"/>
              <a:t> </a:t>
            </a:r>
            <a:r>
              <a:rPr lang="en-US" dirty="0" err="1"/>
              <a:t>जीवनभर</a:t>
            </a:r>
            <a:r>
              <a:rPr lang="en-US" dirty="0"/>
              <a:t> </a:t>
            </a:r>
            <a:r>
              <a:rPr lang="en-US" dirty="0" err="1"/>
              <a:t>ढुक्क</a:t>
            </a:r>
            <a:r>
              <a:rPr lang="en-US" dirty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r>
              <a:rPr lang="en-US" dirty="0" err="1"/>
              <a:t>पाइन्छ</a:t>
            </a:r>
            <a:r>
              <a:rPr lang="en-US" dirty="0"/>
              <a:t> । </a:t>
            </a:r>
          </a:p>
          <a:p>
            <a:r>
              <a:rPr lang="en-US" dirty="0"/>
              <a:t>३. </a:t>
            </a:r>
            <a:r>
              <a:rPr lang="en-US" dirty="0" err="1"/>
              <a:t>अस्पताल</a:t>
            </a:r>
            <a:r>
              <a:rPr lang="en-US" dirty="0"/>
              <a:t> </a:t>
            </a:r>
            <a:r>
              <a:rPr lang="en-US" dirty="0" err="1"/>
              <a:t>भर्ना</a:t>
            </a:r>
            <a:r>
              <a:rPr lang="en-US" dirty="0"/>
              <a:t> </a:t>
            </a:r>
            <a:r>
              <a:rPr lang="en-US" dirty="0" err="1"/>
              <a:t>हुनुपर्ने</a:t>
            </a:r>
            <a:r>
              <a:rPr lang="en-US" dirty="0"/>
              <a:t> </a:t>
            </a:r>
            <a:r>
              <a:rPr lang="en-US" dirty="0" err="1"/>
              <a:t>झन्झट</a:t>
            </a:r>
            <a:r>
              <a:rPr lang="en-US" dirty="0"/>
              <a:t> </a:t>
            </a:r>
            <a:r>
              <a:rPr lang="en-US" dirty="0" err="1"/>
              <a:t>हुँदैन</a:t>
            </a:r>
            <a:r>
              <a:rPr lang="en-US" dirty="0"/>
              <a:t> ।</a:t>
            </a:r>
          </a:p>
          <a:p>
            <a:r>
              <a:rPr lang="en-US" dirty="0"/>
              <a:t>४. </a:t>
            </a:r>
            <a:r>
              <a:rPr lang="en-US" dirty="0" err="1"/>
              <a:t>सुत्केरी</a:t>
            </a:r>
            <a:r>
              <a:rPr lang="en-US" dirty="0"/>
              <a:t> </a:t>
            </a:r>
            <a:r>
              <a:rPr lang="en-US" dirty="0" err="1"/>
              <a:t>भएका</a:t>
            </a:r>
            <a:r>
              <a:rPr lang="en-US" dirty="0"/>
              <a:t> </a:t>
            </a:r>
            <a:r>
              <a:rPr lang="en-US" dirty="0" err="1"/>
              <a:t>अवस्थामा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अपरेसन</a:t>
            </a:r>
            <a:r>
              <a:rPr lang="en-US" dirty="0"/>
              <a:t> </a:t>
            </a:r>
            <a:r>
              <a:rPr lang="en-US" dirty="0" err="1"/>
              <a:t>गर्न</a:t>
            </a:r>
            <a:r>
              <a:rPr lang="en-US" dirty="0"/>
              <a:t> </a:t>
            </a:r>
            <a:r>
              <a:rPr lang="en-US" dirty="0" err="1"/>
              <a:t>सकिन्छ</a:t>
            </a:r>
            <a:r>
              <a:rPr lang="en-US" dirty="0"/>
              <a:t>।</a:t>
            </a:r>
          </a:p>
          <a:p>
            <a:r>
              <a:rPr lang="en-US" dirty="0"/>
              <a:t> ५. </a:t>
            </a:r>
            <a:r>
              <a:rPr lang="en-US" dirty="0" err="1"/>
              <a:t>अपरेसनका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तालिमप्राप्त</a:t>
            </a:r>
            <a:r>
              <a:rPr lang="en-US" dirty="0"/>
              <a:t> </a:t>
            </a:r>
            <a:r>
              <a:rPr lang="en-US" dirty="0" err="1"/>
              <a:t>डाक्टर</a:t>
            </a:r>
            <a:r>
              <a:rPr lang="en-US" dirty="0"/>
              <a:t> </a:t>
            </a:r>
            <a:r>
              <a:rPr lang="en-US" dirty="0" err="1"/>
              <a:t>भए</a:t>
            </a:r>
            <a:r>
              <a:rPr lang="en-US" dirty="0"/>
              <a:t> </a:t>
            </a:r>
            <a:r>
              <a:rPr lang="en-US" dirty="0" err="1"/>
              <a:t>मात्र</a:t>
            </a:r>
            <a:r>
              <a:rPr lang="en-US" dirty="0"/>
              <a:t> </a:t>
            </a:r>
            <a:r>
              <a:rPr lang="en-US" dirty="0" err="1"/>
              <a:t>पुग्छ</a:t>
            </a:r>
            <a:r>
              <a:rPr lang="en-US" dirty="0"/>
              <a:t> ।</a:t>
            </a:r>
          </a:p>
          <a:p>
            <a:r>
              <a:rPr lang="en-US" dirty="0"/>
              <a:t>६.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ग्रामीण</a:t>
            </a:r>
            <a:r>
              <a:rPr lang="en-US" dirty="0"/>
              <a:t> र </a:t>
            </a:r>
            <a:r>
              <a:rPr lang="en-US" dirty="0" err="1"/>
              <a:t>दुर्गम</a:t>
            </a:r>
            <a:r>
              <a:rPr lang="en-US" dirty="0"/>
              <a:t> </a:t>
            </a:r>
            <a:r>
              <a:rPr lang="en-US" dirty="0" err="1"/>
              <a:t>क्षेत्रका</a:t>
            </a:r>
            <a:r>
              <a:rPr lang="en-US" dirty="0"/>
              <a:t> </a:t>
            </a:r>
            <a:r>
              <a:rPr lang="en-US" dirty="0" err="1"/>
              <a:t>महिलाहरूका</a:t>
            </a:r>
            <a:r>
              <a:rPr lang="en-US" dirty="0"/>
              <a:t> </a:t>
            </a:r>
            <a:r>
              <a:rPr lang="en-US" dirty="0" err="1"/>
              <a:t>लागि</a:t>
            </a:r>
            <a:r>
              <a:rPr lang="en-US" dirty="0"/>
              <a:t> </a:t>
            </a:r>
            <a:r>
              <a:rPr lang="en-US" dirty="0" err="1"/>
              <a:t>बढी</a:t>
            </a:r>
            <a:r>
              <a:rPr lang="en-US" dirty="0"/>
              <a:t> </a:t>
            </a:r>
            <a:r>
              <a:rPr lang="en-US" dirty="0" err="1"/>
              <a:t>उपयोगी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।</a:t>
            </a:r>
          </a:p>
          <a:p>
            <a:r>
              <a:rPr lang="en-US" dirty="0"/>
              <a:t>७. 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ल्याप्रोस्कोपीजस्तो</a:t>
            </a:r>
            <a:r>
              <a:rPr lang="en-US" dirty="0"/>
              <a:t> </a:t>
            </a:r>
            <a:r>
              <a:rPr lang="en-US" dirty="0" err="1"/>
              <a:t>खर्चिलो</a:t>
            </a:r>
            <a:r>
              <a:rPr lang="en-US" dirty="0"/>
              <a:t> </a:t>
            </a:r>
            <a:r>
              <a:rPr lang="en-US" dirty="0" err="1"/>
              <a:t>हुँदैन</a:t>
            </a:r>
            <a:r>
              <a:rPr lang="en-US" dirty="0"/>
              <a:t> ।</a:t>
            </a:r>
          </a:p>
          <a:p>
            <a:r>
              <a:rPr lang="en-US" dirty="0"/>
              <a:t>८.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यौन</a:t>
            </a:r>
            <a:r>
              <a:rPr lang="en-US" dirty="0"/>
              <a:t> </a:t>
            </a:r>
            <a:r>
              <a:rPr lang="en-US" dirty="0" err="1"/>
              <a:t>आनन्दलाई</a:t>
            </a:r>
            <a:r>
              <a:rPr lang="en-US" dirty="0"/>
              <a:t> </a:t>
            </a:r>
            <a:r>
              <a:rPr lang="en-US" dirty="0" err="1"/>
              <a:t>कुनै</a:t>
            </a:r>
            <a:r>
              <a:rPr lang="en-US" dirty="0"/>
              <a:t> </a:t>
            </a:r>
            <a:r>
              <a:rPr lang="en-US" dirty="0" err="1"/>
              <a:t>असर</a:t>
            </a:r>
            <a:r>
              <a:rPr lang="en-US" dirty="0"/>
              <a:t> </a:t>
            </a:r>
            <a:r>
              <a:rPr lang="en-US" dirty="0" err="1"/>
              <a:t>पुऱ्याउँदैन</a:t>
            </a:r>
            <a:r>
              <a:rPr lang="en-US" dirty="0"/>
              <a:t> ।</a:t>
            </a:r>
          </a:p>
          <a:p>
            <a:r>
              <a:rPr lang="en-US" dirty="0"/>
              <a:t>९. </a:t>
            </a:r>
            <a:r>
              <a:rPr lang="en-US" dirty="0" err="1"/>
              <a:t>यसले</a:t>
            </a:r>
            <a:r>
              <a:rPr lang="en-US" dirty="0"/>
              <a:t> </a:t>
            </a:r>
            <a:r>
              <a:rPr lang="en-US" dirty="0" err="1"/>
              <a:t>दम्पती</a:t>
            </a:r>
            <a:r>
              <a:rPr lang="en-US" dirty="0"/>
              <a:t> र </a:t>
            </a:r>
            <a:r>
              <a:rPr lang="en-US" dirty="0" err="1"/>
              <a:t>परिवारको</a:t>
            </a:r>
            <a:r>
              <a:rPr lang="en-US" dirty="0"/>
              <a:t> </a:t>
            </a:r>
            <a:r>
              <a:rPr lang="en-US" dirty="0" err="1"/>
              <a:t>जीवन</a:t>
            </a:r>
            <a:r>
              <a:rPr lang="en-US" dirty="0"/>
              <a:t> </a:t>
            </a:r>
            <a:r>
              <a:rPr lang="en-US" dirty="0" err="1"/>
              <a:t>सुखी</a:t>
            </a:r>
            <a:r>
              <a:rPr lang="en-US" dirty="0"/>
              <a:t> </a:t>
            </a:r>
            <a:r>
              <a:rPr lang="en-US" dirty="0" err="1"/>
              <a:t>बनाउँछ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 smtClean="0"/>
              <a:t>Page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6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2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32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32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32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3200" b="1" dirty="0" err="1" smtClean="0">
                <a:solidFill>
                  <a:prstClr val="black"/>
                </a:solidFill>
                <a:ea typeface="+mn-ea"/>
                <a:cs typeface="+mn-cs"/>
              </a:rPr>
              <a:t>मिनी</a:t>
            </a:r>
            <a:r>
              <a:rPr lang="en-US" sz="3200" b="1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+mn-ea"/>
                <a:cs typeface="+mn-cs"/>
              </a:rPr>
              <a:t>ल्यापका</a:t>
            </a:r>
            <a:r>
              <a:rPr lang="en-US" sz="3200" b="1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+mn-ea"/>
                <a:cs typeface="+mn-cs"/>
              </a:rPr>
              <a:t>बेफाइदाहरू</a:t>
            </a:r>
            <a:r>
              <a:rPr lang="en-US" sz="3200" b="1" dirty="0">
                <a:solidFill>
                  <a:prstClr val="black"/>
                </a:solidFill>
                <a:ea typeface="+mn-ea"/>
                <a:cs typeface="+mn-cs"/>
              </a:rPr>
              <a:t> (Disadvantages of Mini Lap)</a:t>
            </a:r>
            <a: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१</a:t>
            </a:r>
            <a:r>
              <a:rPr lang="en-US" dirty="0"/>
              <a:t>. </a:t>
            </a:r>
            <a:r>
              <a:rPr lang="en-US" dirty="0" err="1"/>
              <a:t>सन्तानको</a:t>
            </a:r>
            <a:r>
              <a:rPr lang="en-US" dirty="0"/>
              <a:t> </a:t>
            </a:r>
            <a:r>
              <a:rPr lang="en-US" dirty="0" err="1"/>
              <a:t>चाहना</a:t>
            </a:r>
            <a:r>
              <a:rPr lang="en-US" dirty="0"/>
              <a:t> </a:t>
            </a:r>
            <a:r>
              <a:rPr lang="en-US" dirty="0" err="1"/>
              <a:t>भएमा</a:t>
            </a:r>
            <a:r>
              <a:rPr lang="en-US" dirty="0"/>
              <a:t> </a:t>
            </a:r>
            <a:r>
              <a:rPr lang="en-US" dirty="0" err="1"/>
              <a:t>उल्टाउन</a:t>
            </a:r>
            <a:r>
              <a:rPr lang="en-US" dirty="0"/>
              <a:t> </a:t>
            </a:r>
            <a:r>
              <a:rPr lang="en-US" dirty="0" err="1"/>
              <a:t>सकिँदैन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/>
              <a:t> २. </a:t>
            </a:r>
            <a:r>
              <a:rPr lang="en-US" dirty="0" err="1"/>
              <a:t>आफूले</a:t>
            </a:r>
            <a:r>
              <a:rPr lang="en-US" dirty="0"/>
              <a:t> </a:t>
            </a:r>
            <a:r>
              <a:rPr lang="en-US" dirty="0" err="1"/>
              <a:t>चाहेको</a:t>
            </a:r>
            <a:r>
              <a:rPr lang="en-US" dirty="0"/>
              <a:t> </a:t>
            </a:r>
            <a:r>
              <a:rPr lang="en-US" dirty="0" err="1"/>
              <a:t>स्थानमा</a:t>
            </a:r>
            <a:r>
              <a:rPr lang="en-US" dirty="0"/>
              <a:t> </a:t>
            </a:r>
            <a:r>
              <a:rPr lang="en-US" dirty="0" err="1"/>
              <a:t>सेवा</a:t>
            </a:r>
            <a:r>
              <a:rPr lang="en-US" dirty="0"/>
              <a:t> </a:t>
            </a:r>
            <a:r>
              <a:rPr lang="en-US" dirty="0" err="1"/>
              <a:t>लिन</a:t>
            </a:r>
            <a:r>
              <a:rPr lang="en-US" dirty="0"/>
              <a:t> </a:t>
            </a:r>
            <a:r>
              <a:rPr lang="en-US" dirty="0" err="1"/>
              <a:t>पाइँदैन</a:t>
            </a:r>
            <a:r>
              <a:rPr lang="en-US" dirty="0"/>
              <a:t> ।</a:t>
            </a:r>
          </a:p>
          <a:p>
            <a:pPr marL="0" indent="0">
              <a:buNone/>
            </a:pPr>
            <a:r>
              <a:rPr lang="en-US" dirty="0"/>
              <a:t>३. </a:t>
            </a:r>
            <a:r>
              <a:rPr lang="en-US" dirty="0" err="1"/>
              <a:t>यो</a:t>
            </a:r>
            <a:r>
              <a:rPr lang="en-US" dirty="0"/>
              <a:t> </a:t>
            </a:r>
            <a:r>
              <a:rPr lang="en-US" dirty="0" err="1"/>
              <a:t>ल्याप्रोस्कोपीभन्दा</a:t>
            </a:r>
            <a:r>
              <a:rPr lang="en-US" dirty="0"/>
              <a:t> </a:t>
            </a:r>
            <a:r>
              <a:rPr lang="en-US" dirty="0" err="1"/>
              <a:t>सस्तो</a:t>
            </a:r>
            <a:r>
              <a:rPr lang="en-US" dirty="0"/>
              <a:t> </a:t>
            </a:r>
            <a:r>
              <a:rPr lang="en-US" dirty="0" err="1"/>
              <a:t>भए</a:t>
            </a:r>
            <a:r>
              <a:rPr lang="en-US" dirty="0"/>
              <a:t> </a:t>
            </a:r>
            <a:r>
              <a:rPr lang="en-US" dirty="0" err="1"/>
              <a:t>पनि</a:t>
            </a:r>
            <a:r>
              <a:rPr lang="en-US" dirty="0"/>
              <a:t> </a:t>
            </a:r>
            <a:r>
              <a:rPr lang="en-US" dirty="0" err="1"/>
              <a:t>अन्य</a:t>
            </a:r>
            <a:r>
              <a:rPr lang="en-US" dirty="0"/>
              <a:t> </a:t>
            </a:r>
            <a:r>
              <a:rPr lang="en-US" dirty="0" err="1" smtClean="0"/>
              <a:t>विधिहरू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भन्दा</a:t>
            </a:r>
            <a:r>
              <a:rPr lang="en-US" dirty="0" smtClean="0"/>
              <a:t> </a:t>
            </a:r>
            <a:r>
              <a:rPr lang="en-US" dirty="0" err="1"/>
              <a:t>खर्चिलो</a:t>
            </a:r>
            <a:r>
              <a:rPr lang="en-US" dirty="0"/>
              <a:t> </a:t>
            </a:r>
            <a:r>
              <a:rPr lang="en-US" dirty="0" err="1"/>
              <a:t>हुन्छ</a:t>
            </a:r>
            <a:r>
              <a:rPr lang="en-US" dirty="0"/>
              <a:t> </a:t>
            </a:r>
            <a:r>
              <a:rPr lang="en-US" dirty="0" smtClean="0"/>
              <a:t>।</a:t>
            </a:r>
          </a:p>
          <a:p>
            <a:pPr marL="514350" indent="-514350">
              <a:buAutoNum type="arabicPeriod" startAt="4"/>
            </a:pPr>
            <a:r>
              <a:rPr lang="en-US" dirty="0" err="1" smtClean="0"/>
              <a:t>यसले</a:t>
            </a:r>
            <a:r>
              <a:rPr lang="en-US" dirty="0" smtClean="0"/>
              <a:t> </a:t>
            </a:r>
            <a:r>
              <a:rPr lang="en-US" dirty="0" err="1"/>
              <a:t>यौनरोग</a:t>
            </a:r>
            <a:r>
              <a:rPr lang="en-US" dirty="0"/>
              <a:t> </a:t>
            </a:r>
            <a:r>
              <a:rPr lang="en-US" dirty="0" err="1"/>
              <a:t>तथा</a:t>
            </a:r>
            <a:r>
              <a:rPr lang="en-US" dirty="0"/>
              <a:t> </a:t>
            </a:r>
            <a:r>
              <a:rPr lang="en-US" dirty="0" err="1"/>
              <a:t>एड्सजस्ता</a:t>
            </a:r>
            <a:r>
              <a:rPr lang="en-US" dirty="0"/>
              <a:t> </a:t>
            </a:r>
            <a:r>
              <a:rPr lang="en-US" dirty="0" err="1"/>
              <a:t>रोगबाट</a:t>
            </a:r>
            <a:r>
              <a:rPr lang="en-US" dirty="0"/>
              <a:t> </a:t>
            </a:r>
            <a:r>
              <a:rPr lang="en-US" dirty="0" err="1"/>
              <a:t>सुरक्षा</a:t>
            </a:r>
            <a:r>
              <a:rPr lang="en-US" dirty="0"/>
              <a:t> </a:t>
            </a:r>
            <a:r>
              <a:rPr lang="en-US" dirty="0" err="1"/>
              <a:t>प्रदान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गर्न</a:t>
            </a:r>
            <a:r>
              <a:rPr lang="en-US" dirty="0" smtClean="0"/>
              <a:t> </a:t>
            </a:r>
            <a:r>
              <a:rPr lang="en-US" dirty="0" err="1"/>
              <a:t>सक्दैन</a:t>
            </a:r>
            <a:endParaRPr lang="en-US" dirty="0"/>
          </a:p>
          <a:p>
            <a:pPr marL="514350" indent="-514350">
              <a:buAutoNum type="arabicPlain" startAt="5"/>
            </a:pPr>
            <a:r>
              <a:rPr lang="en-US" dirty="0" err="1" smtClean="0"/>
              <a:t>अपरेसनबाट</a:t>
            </a:r>
            <a:r>
              <a:rPr lang="en-US" dirty="0" smtClean="0"/>
              <a:t> </a:t>
            </a:r>
            <a:r>
              <a:rPr lang="en-US" dirty="0" err="1"/>
              <a:t>हुन</a:t>
            </a:r>
            <a:r>
              <a:rPr lang="en-US" dirty="0"/>
              <a:t> </a:t>
            </a:r>
            <a:r>
              <a:rPr lang="en-US" dirty="0" err="1"/>
              <a:t>सक्ने</a:t>
            </a:r>
            <a:r>
              <a:rPr lang="en-US" dirty="0"/>
              <a:t> </a:t>
            </a:r>
            <a:r>
              <a:rPr lang="en-US" dirty="0" err="1"/>
              <a:t>असरहरूको</a:t>
            </a:r>
            <a:r>
              <a:rPr lang="en-US" dirty="0"/>
              <a:t> </a:t>
            </a:r>
            <a:r>
              <a:rPr lang="en-US" dirty="0" err="1"/>
              <a:t>सामना</a:t>
            </a:r>
            <a:r>
              <a:rPr lang="en-US" dirty="0"/>
              <a:t> </a:t>
            </a:r>
            <a:r>
              <a:rPr lang="en-US" dirty="0" err="1"/>
              <a:t>गर्नुपर्ने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हुन्छ</a:t>
            </a:r>
            <a:r>
              <a:rPr lang="en-US" dirty="0" smtClean="0"/>
              <a:t> ।</a:t>
            </a:r>
          </a:p>
          <a:p>
            <a:pPr marL="514350" indent="-514350">
              <a:buAutoNum type="arabicPeriod" startAt="6"/>
            </a:pPr>
            <a:r>
              <a:rPr lang="en-US" dirty="0" err="1" smtClean="0"/>
              <a:t>यसका</a:t>
            </a:r>
            <a:r>
              <a:rPr lang="en-US" dirty="0" smtClean="0"/>
              <a:t> </a:t>
            </a:r>
            <a:r>
              <a:rPr lang="en-US" dirty="0" err="1" smtClean="0"/>
              <a:t>लागि</a:t>
            </a:r>
            <a:r>
              <a:rPr lang="en-US" dirty="0" smtClean="0"/>
              <a:t> </a:t>
            </a:r>
            <a:r>
              <a:rPr lang="en-US" dirty="0" err="1" smtClean="0"/>
              <a:t>दक्ष</a:t>
            </a:r>
            <a:r>
              <a:rPr lang="en-US" dirty="0" smtClean="0"/>
              <a:t> </a:t>
            </a:r>
            <a:r>
              <a:rPr lang="en-US" dirty="0" err="1" smtClean="0"/>
              <a:t>वा</a:t>
            </a:r>
            <a:r>
              <a:rPr lang="en-US" dirty="0" smtClean="0"/>
              <a:t> </a:t>
            </a:r>
            <a:r>
              <a:rPr lang="en-US" dirty="0" err="1" smtClean="0"/>
              <a:t>तालिमप्राप्त</a:t>
            </a:r>
            <a:r>
              <a:rPr lang="en-US" dirty="0" smtClean="0"/>
              <a:t> </a:t>
            </a:r>
            <a:r>
              <a:rPr lang="en-US" dirty="0" err="1" smtClean="0"/>
              <a:t>चिकित्सकको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आवश्यकता</a:t>
            </a:r>
            <a:r>
              <a:rPr lang="en-US" dirty="0" smtClean="0"/>
              <a:t> </a:t>
            </a:r>
            <a:r>
              <a:rPr lang="en-US" dirty="0" err="1" smtClean="0"/>
              <a:t>पर्छ</a:t>
            </a:r>
            <a:r>
              <a:rPr lang="en-US" dirty="0" smtClean="0"/>
              <a:t>।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Page 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4810</TotalTime>
  <Words>5071</Words>
  <Application>Microsoft Office PowerPoint</Application>
  <PresentationFormat>On-screen Show (4:3)</PresentationFormat>
  <Paragraphs>558</Paragraphs>
  <Slides>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 Theme</vt:lpstr>
      <vt:lpstr> Unit :2 </vt:lpstr>
      <vt:lpstr> dxfdf/L lj1fgsf] cy{ / cjwf/0ff (Meaning and Concept of Epidemiology): </vt:lpstr>
      <vt:lpstr> dxfdf/L lj1fgsf] kl/efiff -Definition of Epidemiology) </vt:lpstr>
      <vt:lpstr>PowerPoint Presentation</vt:lpstr>
      <vt:lpstr> Aims of Epidemiology: </vt:lpstr>
      <vt:lpstr> Importance of Study of Epidemiology:  </vt:lpstr>
      <vt:lpstr> Components of Epidemiology: </vt:lpstr>
      <vt:lpstr>Use of Epidemiology in Public Health -hg:jf:Yodf dxfd/L lj1fgsf] k|of]u</vt:lpstr>
      <vt:lpstr> Measurement of Diseases Frequency  -/f]usf] cfj[lQsf] dfkg_ </vt:lpstr>
      <vt:lpstr> d[To'sf dfkg ( Measurements of Morality) </vt:lpstr>
      <vt:lpstr> Types of Epidemiological Studies  -dxfdf/L lj1fg cWoogsf k|sf/x?_M </vt:lpstr>
      <vt:lpstr> != 36gf lgoGq0f cWoog (Case Control Study)  </vt:lpstr>
      <vt:lpstr> @= ;fd"lxs cWoog (Cohort Study)  </vt:lpstr>
      <vt:lpstr>PowerPoint Presentation</vt:lpstr>
      <vt:lpstr>PowerPoint Presentation</vt:lpstr>
      <vt:lpstr>dxfdf/L lj1fg cWoogsf nflu tYofª\ssf ;|f]tx?M Sources of Data for Epidemiologic Studies:</vt:lpstr>
      <vt:lpstr>  hg;ª\Vofzf:qsf] cjwf/0f (Concept of Demography): </vt:lpstr>
      <vt:lpstr>PowerPoint Presentation</vt:lpstr>
      <vt:lpstr> Need of Demography in Public Health -hg:jf:Yodf hg;ª\Vofzf:qsf] cfjZostf+_  </vt:lpstr>
      <vt:lpstr> Determinants of Population Change and Growth – hg;ª\Vof kl/jt{g tyf j[l4sf lgwf{/s tTjx¿_ </vt:lpstr>
      <vt:lpstr> Determinants of Birth/Fertility   </vt:lpstr>
      <vt:lpstr>Determinants of  Death/Morality: -d[To"sf lgwf{s tTjx?_  </vt:lpstr>
      <vt:lpstr> Migration -a;fO{;/fO{_ </vt:lpstr>
      <vt:lpstr> Consequences of Rapid Population Growth -tLj| hg;ª\Vof j[l4sf kl/0ffdx¿_ </vt:lpstr>
      <vt:lpstr> Methods of Population Control  -hg;ª\Vof lgoGq0fsf ljlwx¿_ </vt:lpstr>
      <vt:lpstr> cGo, </vt:lpstr>
      <vt:lpstr> Family Planning  -kl/jf/ lgof]hg_M 1. Objectives of Family Planning  -kl/jf/ lgof]hgsf p2]Zox¿_ </vt:lpstr>
      <vt:lpstr> 2. Objectives of Family Planning -kl/jf/ lgof]hgsf p2]Zox¿_ </vt:lpstr>
      <vt:lpstr> ue{lg/f]wsf c:yfoL ;fwgx? Temporary Methods of Contraceptive  </vt:lpstr>
      <vt:lpstr>PowerPoint Presentation</vt:lpstr>
      <vt:lpstr>PowerPoint Presentation</vt:lpstr>
      <vt:lpstr>;+oldttf jf a|Xdro{ ljlw (Abstinence Method)</vt:lpstr>
      <vt:lpstr>:tgkfg nDAofpg] ljlw (Prolonged Lactation Method)</vt:lpstr>
      <vt:lpstr>lnË lgsfNg] jf afXo d}y'g (Coitus Interruptus Method)</vt:lpstr>
      <vt:lpstr>5Gb ljlw (Rhythm/Calendar Method)</vt:lpstr>
      <vt:lpstr>Aff;n a8L 6]Dk/]r/ ljlw (Basal Body Temperature Method)</vt:lpstr>
      <vt:lpstr>afOlnª ljlw (Billing Method)</vt:lpstr>
      <vt:lpstr>s08d (Condom)</vt:lpstr>
      <vt:lpstr>PowerPoint Presentation</vt:lpstr>
      <vt:lpstr>PowerPoint Presentation</vt:lpstr>
      <vt:lpstr>dlxnf s08d (Female Condom)</vt:lpstr>
      <vt:lpstr>8fok|mfd(Diaphragm)</vt:lpstr>
      <vt:lpstr>PowerPoint Presentation</vt:lpstr>
      <vt:lpstr>kmf]d 6\ofan]6 (Foam Tablets)</vt:lpstr>
      <vt:lpstr>vfg]rSsL lkN; (Oral Pills)</vt:lpstr>
      <vt:lpstr>cfsl:ds ue{lg/f]ws vfg]rSsL lkN; (Emergency Contracepetive Pill) </vt:lpstr>
      <vt:lpstr>l8kf] k|f]e]/f ÷tLg dlxg] ;'O{ (Depo Provera)</vt:lpstr>
      <vt:lpstr>g/KnfG6  (Norplant)</vt:lpstr>
      <vt:lpstr>sk/ 6L ÷ cfO{=o" =8L= (Copper T / Intra Uterine Devices)</vt:lpstr>
      <vt:lpstr>PowerPoint Presentation</vt:lpstr>
      <vt:lpstr>Eof;]S6f]dL (Vasectomy)</vt:lpstr>
      <vt:lpstr>Nofk|f]:sf]kL  (Laproscopy)</vt:lpstr>
      <vt:lpstr>ldlgNofk (Mini Lap)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रासायनिक विधिहरू (Chemical Methods)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गर्भाशयभित्र हाल्ने साधन (Intra Uterine Devices)</vt:lpstr>
      <vt:lpstr>PowerPoint Presentation</vt:lpstr>
      <vt:lpstr>PowerPoint Presentation</vt:lpstr>
      <vt:lpstr>PowerPoint Presentation</vt:lpstr>
      <vt:lpstr> गर्भनिरोधका स्थायी विधिहरू (Permanent Methods of Contraceptive)  </vt:lpstr>
      <vt:lpstr>PowerPoint Presentation</vt:lpstr>
      <vt:lpstr>PowerPoint Presentation</vt:lpstr>
      <vt:lpstr>PowerPoint Presentation</vt:lpstr>
      <vt:lpstr>PowerPoint Presentation</vt:lpstr>
      <vt:lpstr>  मिनी ल्यापका बेफाइदाहरू (Disadvantages of Mini Lap)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Unit :2 </dc:title>
  <dc:creator>hp</dc:creator>
  <cp:lastModifiedBy>user</cp:lastModifiedBy>
  <cp:revision>209</cp:revision>
  <dcterms:created xsi:type="dcterms:W3CDTF">2006-08-16T00:00:00Z</dcterms:created>
  <dcterms:modified xsi:type="dcterms:W3CDTF">2022-06-09T12:56:38Z</dcterms:modified>
</cp:coreProperties>
</file>