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6879-1A8E-40F9-BACD-4591B60FD99D}" type="datetimeFigureOut">
              <a:rPr lang="en-US" smtClean="0"/>
              <a:pPr/>
              <a:t>21/03/23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9D03-493F-4F5C-BA50-40AAAA0ED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6879-1A8E-40F9-BACD-4591B60FD99D}" type="datetimeFigureOut">
              <a:rPr lang="en-US" smtClean="0"/>
              <a:pPr/>
              <a:t>21/03/23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9D03-493F-4F5C-BA50-40AAAA0ED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6879-1A8E-40F9-BACD-4591B60FD99D}" type="datetimeFigureOut">
              <a:rPr lang="en-US" smtClean="0"/>
              <a:pPr/>
              <a:t>21/03/23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9D03-493F-4F5C-BA50-40AAAA0ED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6879-1A8E-40F9-BACD-4591B60FD99D}" type="datetimeFigureOut">
              <a:rPr lang="en-US" smtClean="0"/>
              <a:pPr/>
              <a:t>21/03/23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9D03-493F-4F5C-BA50-40AAAA0ED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6879-1A8E-40F9-BACD-4591B60FD99D}" type="datetimeFigureOut">
              <a:rPr lang="en-US" smtClean="0"/>
              <a:pPr/>
              <a:t>21/03/23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9D03-493F-4F5C-BA50-40AAAA0ED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6879-1A8E-40F9-BACD-4591B60FD99D}" type="datetimeFigureOut">
              <a:rPr lang="en-US" smtClean="0"/>
              <a:pPr/>
              <a:t>21/03/23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9D03-493F-4F5C-BA50-40AAAA0ED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6879-1A8E-40F9-BACD-4591B60FD99D}" type="datetimeFigureOut">
              <a:rPr lang="en-US" smtClean="0"/>
              <a:pPr/>
              <a:t>21/03/23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9D03-493F-4F5C-BA50-40AAAA0ED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6879-1A8E-40F9-BACD-4591B60FD99D}" type="datetimeFigureOut">
              <a:rPr lang="en-US" smtClean="0"/>
              <a:pPr/>
              <a:t>21/03/23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9D03-493F-4F5C-BA50-40AAAA0ED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6879-1A8E-40F9-BACD-4591B60FD99D}" type="datetimeFigureOut">
              <a:rPr lang="en-US" smtClean="0"/>
              <a:pPr/>
              <a:t>21/03/23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9D03-493F-4F5C-BA50-40AAAA0ED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6879-1A8E-40F9-BACD-4591B60FD99D}" type="datetimeFigureOut">
              <a:rPr lang="en-US" smtClean="0"/>
              <a:pPr/>
              <a:t>21/03/23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9D03-493F-4F5C-BA50-40AAAA0ED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6879-1A8E-40F9-BACD-4591B60FD99D}" type="datetimeFigureOut">
              <a:rPr lang="en-US" smtClean="0"/>
              <a:pPr/>
              <a:t>21/03/23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9D03-493F-4F5C-BA50-40AAAA0ED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56879-1A8E-40F9-BACD-4591B60FD99D}" type="datetimeFigureOut">
              <a:rPr lang="en-US" smtClean="0"/>
              <a:pPr/>
              <a:t>21/03/23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19D03-493F-4F5C-BA50-40AAAA0ED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295399"/>
          </a:xfrm>
        </p:spPr>
        <p:txBody>
          <a:bodyPr>
            <a:normAutofit/>
          </a:bodyPr>
          <a:lstStyle/>
          <a:p>
            <a:r>
              <a:rPr lang="en-US" sz="6600" b="1" i="1" dirty="0" smtClean="0">
                <a:solidFill>
                  <a:srgbClr val="FF0000"/>
                </a:solidFill>
              </a:rPr>
              <a:t>Athletics</a:t>
            </a:r>
            <a:endParaRPr lang="en-US" sz="6600" b="1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086600" cy="34290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5400" b="1" i="1" dirty="0" smtClean="0">
                <a:solidFill>
                  <a:schemeClr val="tx1"/>
                </a:solidFill>
              </a:rPr>
              <a:t>1. </a:t>
            </a:r>
            <a:r>
              <a:rPr lang="en-US" sz="5400" b="1" i="1" dirty="0" smtClean="0">
                <a:solidFill>
                  <a:srgbClr val="92D050"/>
                </a:solidFill>
              </a:rPr>
              <a:t>Running</a:t>
            </a:r>
          </a:p>
          <a:p>
            <a:pPr marL="514350" indent="-514350"/>
            <a:r>
              <a:rPr lang="en-US" sz="5400" b="1" i="1" dirty="0" smtClean="0">
                <a:solidFill>
                  <a:schemeClr val="tx1"/>
                </a:solidFill>
              </a:rPr>
              <a:t>2. </a:t>
            </a:r>
            <a:r>
              <a:rPr lang="en-US" sz="5400" b="1" i="1" dirty="0" smtClean="0">
                <a:solidFill>
                  <a:srgbClr val="00B0F0"/>
                </a:solidFill>
              </a:rPr>
              <a:t>Jumping</a:t>
            </a:r>
            <a:r>
              <a:rPr lang="en-US" sz="5400" b="1" i="1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/>
            <a:r>
              <a:rPr lang="en-US" sz="5400" b="1" i="1" dirty="0" smtClean="0">
                <a:solidFill>
                  <a:schemeClr val="tx1"/>
                </a:solidFill>
              </a:rPr>
              <a:t>3. </a:t>
            </a:r>
            <a:r>
              <a:rPr lang="en-US" sz="5400" b="1" i="1" dirty="0" smtClean="0">
                <a:solidFill>
                  <a:srgbClr val="002060"/>
                </a:solidFill>
              </a:rPr>
              <a:t>Throwing</a:t>
            </a:r>
            <a:endParaRPr lang="en-US" sz="5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-0.1119  L 0.25 0  L 0.125 0.1119  L 0 0  Z" pathEditMode="relative" ptsTypes="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-0.1119  L 0.25 0  L 0.125 0.1119  L 0 0  Z" pathEditMode="relative" ptsTypes="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-0.1119  L 0.25 0  L 0.125 0.1119  L 0 0  Z" pathEditMode="relative" ptsTypes="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Image result for volleyball court siz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9144000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Image result for volleyball court siz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118585" y="-1167413"/>
            <a:ext cx="6906828" cy="9144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44562"/>
          </a:xfrm>
        </p:spPr>
        <p:txBody>
          <a:bodyPr>
            <a:normAutofit/>
          </a:bodyPr>
          <a:lstStyle/>
          <a:p>
            <a:r>
              <a:rPr lang="en-US" sz="5400" b="1" i="1" dirty="0" err="1" smtClean="0">
                <a:solidFill>
                  <a:srgbClr val="FF0000"/>
                </a:solidFill>
              </a:rPr>
              <a:t>Kabaddi</a:t>
            </a:r>
            <a:endParaRPr lang="en-US" sz="54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i="1" dirty="0" smtClean="0">
                <a:solidFill>
                  <a:srgbClr val="92D050"/>
                </a:solidFill>
              </a:rPr>
              <a:t>Play ground :</a:t>
            </a:r>
          </a:p>
          <a:p>
            <a:pPr>
              <a:buNone/>
            </a:pPr>
            <a:r>
              <a:rPr lang="en-US" sz="4000" b="1" i="1" dirty="0" smtClean="0">
                <a:solidFill>
                  <a:srgbClr val="00B0F0"/>
                </a:solidFill>
              </a:rPr>
              <a:t>Male ( Length  = 12.5mt. Breadth = 10mt.)</a:t>
            </a:r>
          </a:p>
          <a:p>
            <a:pPr>
              <a:buNone/>
            </a:pPr>
            <a:r>
              <a:rPr lang="en-US" sz="4000" b="1" i="1" dirty="0" smtClean="0">
                <a:solidFill>
                  <a:srgbClr val="0070C0"/>
                </a:solidFill>
              </a:rPr>
              <a:t>Female ( Length  = 11mt. Breadth = 8mt.)</a:t>
            </a:r>
          </a:p>
          <a:p>
            <a:pPr>
              <a:buNone/>
            </a:pPr>
            <a:r>
              <a:rPr lang="en-US" sz="4000" b="1" i="1" dirty="0" smtClean="0">
                <a:solidFill>
                  <a:srgbClr val="FF0000"/>
                </a:solidFill>
              </a:rPr>
              <a:t>Lobby = 1mt.</a:t>
            </a:r>
          </a:p>
          <a:p>
            <a:pPr>
              <a:buNone/>
            </a:pPr>
            <a:r>
              <a:rPr lang="en-US" sz="4000" b="1" i="1" dirty="0" smtClean="0">
                <a:solidFill>
                  <a:srgbClr val="7030A0"/>
                </a:solidFill>
              </a:rPr>
              <a:t>Sitting Block (male= 8mt. , Female = 6mt.</a:t>
            </a:r>
          </a:p>
          <a:p>
            <a:pPr>
              <a:buNone/>
            </a:pPr>
            <a:r>
              <a:rPr lang="en-US" sz="5400" b="1" i="1" dirty="0" smtClean="0">
                <a:solidFill>
                  <a:srgbClr val="00B050"/>
                </a:solidFill>
              </a:rPr>
              <a:t>Player: In 7/7 and Extra: 5/5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FF0000"/>
                </a:solidFill>
              </a:rPr>
              <a:t>Basic Skill of </a:t>
            </a:r>
            <a:r>
              <a:rPr lang="en-US" sz="5400" b="1" i="1" dirty="0" err="1" smtClean="0">
                <a:solidFill>
                  <a:srgbClr val="FF0000"/>
                </a:solidFill>
              </a:rPr>
              <a:t>Kabaddi</a:t>
            </a:r>
            <a:endParaRPr lang="en-US" sz="54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334000"/>
          </a:xfrm>
        </p:spPr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rgbClr val="00B0F0"/>
                </a:solidFill>
              </a:rPr>
              <a:t>Raiding  ( Cant, Safe Raid, Dodge, Kick) </a:t>
            </a:r>
          </a:p>
          <a:p>
            <a:r>
              <a:rPr lang="en-US" sz="4000" b="1" i="1" dirty="0" smtClean="0">
                <a:solidFill>
                  <a:srgbClr val="002060"/>
                </a:solidFill>
              </a:rPr>
              <a:t>Trapping</a:t>
            </a:r>
          </a:p>
          <a:p>
            <a:r>
              <a:rPr lang="en-US" sz="4000" b="1" i="1" dirty="0" smtClean="0">
                <a:solidFill>
                  <a:srgbClr val="00B050"/>
                </a:solidFill>
              </a:rPr>
              <a:t>Chaining</a:t>
            </a:r>
          </a:p>
          <a:p>
            <a:pPr>
              <a:buNone/>
            </a:pPr>
            <a:r>
              <a:rPr lang="en-US" sz="4000" b="1" i="1" dirty="0" err="1" smtClean="0">
                <a:solidFill>
                  <a:srgbClr val="002060"/>
                </a:solidFill>
              </a:rPr>
              <a:t>Lona</a:t>
            </a:r>
            <a:r>
              <a:rPr lang="en-US" sz="4000" b="1" i="1" dirty="0" smtClean="0">
                <a:solidFill>
                  <a:srgbClr val="002060"/>
                </a:solidFill>
              </a:rPr>
              <a:t> ( Sing of Point)</a:t>
            </a:r>
          </a:p>
          <a:p>
            <a:pPr>
              <a:buNone/>
            </a:pPr>
            <a:r>
              <a:rPr lang="en-US" sz="4000" b="1" i="1" dirty="0" smtClean="0">
                <a:solidFill>
                  <a:srgbClr val="C00000"/>
                </a:solidFill>
              </a:rPr>
              <a:t>Total Play Time : (40 minute Male)</a:t>
            </a:r>
          </a:p>
          <a:p>
            <a:pPr>
              <a:buNone/>
            </a:pPr>
            <a:r>
              <a:rPr lang="en-US" sz="4000" b="1" i="1" dirty="0">
                <a:solidFill>
                  <a:srgbClr val="C00000"/>
                </a:solidFill>
              </a:rPr>
              <a:t>	</a:t>
            </a:r>
            <a:r>
              <a:rPr lang="en-US" sz="4000" b="1" i="1" dirty="0" smtClean="0">
                <a:solidFill>
                  <a:srgbClr val="C00000"/>
                </a:solidFill>
              </a:rPr>
              <a:t>				(30 minute Female)</a:t>
            </a:r>
          </a:p>
          <a:p>
            <a:pPr>
              <a:buNone/>
            </a:pPr>
            <a:r>
              <a:rPr lang="en-US" sz="4000" b="1" i="1" dirty="0">
                <a:solidFill>
                  <a:srgbClr val="00B050"/>
                </a:solidFill>
              </a:rPr>
              <a:t> </a:t>
            </a:r>
            <a:r>
              <a:rPr lang="en-US" sz="4000" b="1" i="1" dirty="0" smtClean="0">
                <a:solidFill>
                  <a:srgbClr val="7030A0"/>
                </a:solidFill>
              </a:rPr>
              <a:t>(15/20 minute Half and 5 minute rest)</a:t>
            </a:r>
            <a:endParaRPr lang="en-US" sz="40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Image result for court of kabaddi g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7967484" cy="59829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Image result for court of kabaddi g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79052"/>
            <a:ext cx="8065896" cy="54169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Image result for court of kabaddi g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628991" y="-419619"/>
            <a:ext cx="6180989" cy="82394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FF0000"/>
                </a:solidFill>
              </a:rPr>
              <a:t>Skill of </a:t>
            </a:r>
            <a:r>
              <a:rPr lang="en-US" sz="5400" b="1" i="1" dirty="0" err="1" smtClean="0">
                <a:solidFill>
                  <a:srgbClr val="FF0000"/>
                </a:solidFill>
              </a:rPr>
              <a:t>Kho</a:t>
            </a:r>
            <a:r>
              <a:rPr lang="en-US" sz="5400" b="1" i="1" dirty="0" smtClean="0">
                <a:solidFill>
                  <a:srgbClr val="FF0000"/>
                </a:solidFill>
              </a:rPr>
              <a:t> </a:t>
            </a:r>
            <a:r>
              <a:rPr lang="en-US" sz="5400" b="1" i="1" dirty="0" err="1" smtClean="0">
                <a:solidFill>
                  <a:srgbClr val="FF0000"/>
                </a:solidFill>
              </a:rPr>
              <a:t>kho</a:t>
            </a:r>
            <a:r>
              <a:rPr lang="en-US" sz="5400" b="1" i="1" dirty="0" smtClean="0">
                <a:solidFill>
                  <a:srgbClr val="FF0000"/>
                </a:solidFill>
              </a:rPr>
              <a:t> </a:t>
            </a:r>
            <a:endParaRPr lang="en-US" sz="5400" b="1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133600"/>
            <a:ext cx="8686800" cy="4495800"/>
          </a:xfrm>
        </p:spPr>
        <p:txBody>
          <a:bodyPr>
            <a:normAutofit/>
          </a:bodyPr>
          <a:lstStyle/>
          <a:p>
            <a:pPr algn="l"/>
            <a:r>
              <a:rPr lang="en-US" sz="5400" b="1" i="1" dirty="0" smtClean="0">
                <a:solidFill>
                  <a:srgbClr val="00B050"/>
                </a:solidFill>
              </a:rPr>
              <a:t>1. Chasing : ( Giving </a:t>
            </a:r>
            <a:r>
              <a:rPr lang="en-US" sz="5400" b="1" i="1" dirty="0" err="1" smtClean="0">
                <a:solidFill>
                  <a:srgbClr val="00B050"/>
                </a:solidFill>
              </a:rPr>
              <a:t>Kho</a:t>
            </a:r>
            <a:r>
              <a:rPr lang="en-US" sz="5400" b="1" i="1" dirty="0" smtClean="0">
                <a:solidFill>
                  <a:srgbClr val="00B050"/>
                </a:solidFill>
              </a:rPr>
              <a:t>, Taking Direction, Around the Post, )</a:t>
            </a:r>
          </a:p>
          <a:p>
            <a:pPr algn="l"/>
            <a:r>
              <a:rPr lang="en-US" sz="5400" b="1" i="1" dirty="0" smtClean="0">
                <a:solidFill>
                  <a:srgbClr val="00B0F0"/>
                </a:solidFill>
              </a:rPr>
              <a:t>2. Running</a:t>
            </a:r>
            <a:endParaRPr lang="en-US" sz="5400" b="1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</a:rPr>
              <a:t>History of </a:t>
            </a:r>
            <a:r>
              <a:rPr lang="en-US" sz="4800" b="1" i="1" dirty="0" err="1" smtClean="0">
                <a:solidFill>
                  <a:srgbClr val="FF0000"/>
                </a:solidFill>
              </a:rPr>
              <a:t>Kho</a:t>
            </a:r>
            <a:r>
              <a:rPr lang="en-US" sz="4800" b="1" i="1" dirty="0" smtClean="0">
                <a:solidFill>
                  <a:srgbClr val="FF0000"/>
                </a:solidFill>
              </a:rPr>
              <a:t> </a:t>
            </a:r>
            <a:r>
              <a:rPr lang="en-US" sz="4800" b="1" i="1" dirty="0" err="1" smtClean="0">
                <a:solidFill>
                  <a:srgbClr val="FF0000"/>
                </a:solidFill>
              </a:rPr>
              <a:t>Kho</a:t>
            </a:r>
            <a:endParaRPr lang="en-US" sz="48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Autofit/>
          </a:bodyPr>
          <a:lstStyle/>
          <a:p>
            <a:r>
              <a:rPr lang="en-US" sz="3600" b="1" i="1" dirty="0" smtClean="0">
                <a:solidFill>
                  <a:srgbClr val="C00000"/>
                </a:solidFill>
                <a:latin typeface="Preeti" pitchFamily="2" charset="0"/>
              </a:rPr>
              <a:t>v]</a:t>
            </a:r>
            <a:r>
              <a:rPr lang="en-US" sz="3600" b="1" i="1" dirty="0" err="1" smtClean="0">
                <a:solidFill>
                  <a:srgbClr val="C00000"/>
                </a:solidFill>
                <a:latin typeface="Preeti" pitchFamily="2" charset="0"/>
              </a:rPr>
              <a:t>nsf</a:t>
            </a:r>
            <a:r>
              <a:rPr lang="en-US" sz="3600" b="1" i="1" dirty="0" smtClean="0">
                <a:solidFill>
                  <a:srgbClr val="C00000"/>
                </a:solidFill>
                <a:latin typeface="Preeti" pitchFamily="2" charset="0"/>
              </a:rPr>
              <a:t>] </a:t>
            </a:r>
            <a:r>
              <a:rPr lang="en-US" sz="3600" b="1" i="1" dirty="0" err="1" smtClean="0">
                <a:solidFill>
                  <a:srgbClr val="C00000"/>
                </a:solidFill>
                <a:latin typeface="Preeti" pitchFamily="2" charset="0"/>
              </a:rPr>
              <a:t>pQklt</a:t>
            </a:r>
            <a:r>
              <a:rPr lang="en-US" sz="3600" b="1" i="1" dirty="0" smtClean="0">
                <a:solidFill>
                  <a:srgbClr val="C00000"/>
                </a:solidFill>
                <a:latin typeface="Preeti" pitchFamily="2" charset="0"/>
              </a:rPr>
              <a:t> / </a:t>
            </a:r>
            <a:r>
              <a:rPr lang="en-US" sz="3600" b="1" i="1" dirty="0" err="1" smtClean="0">
                <a:solidFill>
                  <a:srgbClr val="C00000"/>
                </a:solidFill>
                <a:latin typeface="Preeti" pitchFamily="2" charset="0"/>
              </a:rPr>
              <a:t>ljsfz</a:t>
            </a:r>
            <a:r>
              <a:rPr lang="en-US" sz="3600" b="1" i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600" b="1" i="1" dirty="0" err="1" smtClean="0">
                <a:solidFill>
                  <a:srgbClr val="C00000"/>
                </a:solidFill>
                <a:latin typeface="Preeti" pitchFamily="2" charset="0"/>
              </a:rPr>
              <a:t>ef</a:t>
            </a:r>
            <a:r>
              <a:rPr lang="en-US" sz="3600" b="1" i="1" dirty="0" smtClean="0">
                <a:solidFill>
                  <a:srgbClr val="C00000"/>
                </a:solidFill>
                <a:latin typeface="Preeti" pitchFamily="2" charset="0"/>
              </a:rPr>
              <a:t>/t af6 </a:t>
            </a:r>
            <a:r>
              <a:rPr lang="en-US" sz="3600" b="1" i="1" dirty="0" err="1" smtClean="0">
                <a:solidFill>
                  <a:srgbClr val="C00000"/>
                </a:solidFill>
                <a:latin typeface="Preeti" pitchFamily="2" charset="0"/>
              </a:rPr>
              <a:t>ePsf</a:t>
            </a:r>
            <a:r>
              <a:rPr lang="en-US" sz="3600" b="1" i="1" dirty="0" smtClean="0">
                <a:solidFill>
                  <a:srgbClr val="C00000"/>
                </a:solidFill>
                <a:latin typeface="Preeti" pitchFamily="2" charset="0"/>
              </a:rPr>
              <a:t>] </a:t>
            </a:r>
            <a:r>
              <a:rPr lang="en-US" sz="3600" b="1" i="1" dirty="0" err="1" smtClean="0">
                <a:solidFill>
                  <a:srgbClr val="C00000"/>
                </a:solidFill>
                <a:latin typeface="Preeti" pitchFamily="2" charset="0"/>
              </a:rPr>
              <a:t>xf</a:t>
            </a:r>
            <a:r>
              <a:rPr lang="en-US" sz="3600" b="1" i="1" dirty="0" smtClean="0">
                <a:solidFill>
                  <a:srgbClr val="C00000"/>
                </a:solidFill>
                <a:latin typeface="Preeti" pitchFamily="2" charset="0"/>
              </a:rPr>
              <a:t>] .</a:t>
            </a:r>
          </a:p>
          <a:p>
            <a:r>
              <a:rPr lang="en-US" sz="3600" b="1" i="1" dirty="0" smtClean="0">
                <a:solidFill>
                  <a:srgbClr val="FF0000"/>
                </a:solidFill>
                <a:latin typeface="Preeti" pitchFamily="2" charset="0"/>
              </a:rPr>
              <a:t>;g\ !(%% </a:t>
            </a:r>
            <a:r>
              <a:rPr lang="en-US" sz="3600" b="1" i="1" dirty="0" err="1" smtClean="0">
                <a:solidFill>
                  <a:srgbClr val="FF0000"/>
                </a:solidFill>
                <a:latin typeface="Preeti" pitchFamily="2" charset="0"/>
              </a:rPr>
              <a:t>df</a:t>
            </a:r>
            <a:r>
              <a:rPr lang="en-US" sz="3600" b="1" i="1" dirty="0" smtClean="0">
                <a:solidFill>
                  <a:srgbClr val="FF0000"/>
                </a:solidFill>
                <a:latin typeface="Preeti" pitchFamily="2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Preeti" pitchFamily="2" charset="0"/>
              </a:rPr>
              <a:t>ef</a:t>
            </a:r>
            <a:r>
              <a:rPr lang="en-US" sz="3600" b="1" i="1" dirty="0" smtClean="0">
                <a:solidFill>
                  <a:srgbClr val="FF0000"/>
                </a:solidFill>
                <a:latin typeface="Preeti" pitchFamily="2" charset="0"/>
              </a:rPr>
              <a:t>/</a:t>
            </a:r>
            <a:r>
              <a:rPr lang="en-US" sz="3600" b="1" i="1" dirty="0" err="1" smtClean="0">
                <a:solidFill>
                  <a:srgbClr val="FF0000"/>
                </a:solidFill>
                <a:latin typeface="Preeti" pitchFamily="2" charset="0"/>
              </a:rPr>
              <a:t>lto</a:t>
            </a:r>
            <a:r>
              <a:rPr lang="en-US" sz="3600" b="1" i="1" dirty="0" smtClean="0">
                <a:solidFill>
                  <a:srgbClr val="FF0000"/>
                </a:solidFill>
                <a:latin typeface="Preeti" pitchFamily="2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Preeti" pitchFamily="2" charset="0"/>
              </a:rPr>
              <a:t>vf</a:t>
            </a:r>
            <a:r>
              <a:rPr lang="en-US" sz="3600" b="1" i="1" dirty="0" smtClean="0">
                <a:solidFill>
                  <a:srgbClr val="FF0000"/>
                </a:solidFill>
                <a:latin typeface="Preeti" pitchFamily="2" charset="0"/>
              </a:rPr>
              <a:t>]</a:t>
            </a:r>
            <a:r>
              <a:rPr lang="en-US" sz="3600" b="1" i="1" dirty="0" err="1" smtClean="0">
                <a:solidFill>
                  <a:srgbClr val="FF0000"/>
                </a:solidFill>
                <a:latin typeface="Preeti" pitchFamily="2" charset="0"/>
              </a:rPr>
              <a:t>vf</a:t>
            </a:r>
            <a:r>
              <a:rPr lang="en-US" sz="3600" b="1" i="1" dirty="0" smtClean="0">
                <a:solidFill>
                  <a:srgbClr val="FF0000"/>
                </a:solidFill>
                <a:latin typeface="Preeti" pitchFamily="2" charset="0"/>
              </a:rPr>
              <a:t>] </a:t>
            </a:r>
            <a:r>
              <a:rPr lang="en-US" sz="3600" b="1" i="1" dirty="0" err="1" smtClean="0">
                <a:solidFill>
                  <a:srgbClr val="FF0000"/>
                </a:solidFill>
                <a:latin typeface="Preeti" pitchFamily="2" charset="0"/>
              </a:rPr>
              <a:t>dxf;Fusf</a:t>
            </a:r>
            <a:r>
              <a:rPr lang="en-US" sz="3600" b="1" i="1" dirty="0" smtClean="0">
                <a:solidFill>
                  <a:srgbClr val="FF0000"/>
                </a:solidFill>
                <a:latin typeface="Preeti" pitchFamily="2" charset="0"/>
              </a:rPr>
              <a:t>] :</a:t>
            </a:r>
            <a:r>
              <a:rPr lang="en-US" sz="3600" b="1" i="1" dirty="0" err="1" smtClean="0">
                <a:solidFill>
                  <a:srgbClr val="FF0000"/>
                </a:solidFill>
                <a:latin typeface="Preeti" pitchFamily="2" charset="0"/>
              </a:rPr>
              <a:t>yfkgf</a:t>
            </a:r>
            <a:r>
              <a:rPr lang="en-US" sz="3600" b="1" i="1" dirty="0" smtClean="0">
                <a:solidFill>
                  <a:srgbClr val="FF0000"/>
                </a:solidFill>
                <a:latin typeface="Preeti" pitchFamily="2" charset="0"/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</a:rPr>
              <a:t>(</a:t>
            </a:r>
            <a:r>
              <a:rPr lang="en-US" sz="3600" b="1" i="1" dirty="0" err="1" smtClean="0">
                <a:solidFill>
                  <a:srgbClr val="FF0000"/>
                </a:solidFill>
              </a:rPr>
              <a:t>kho</a:t>
            </a:r>
            <a:r>
              <a:rPr lang="en-US" sz="3600" b="1" i="1" dirty="0" smtClean="0">
                <a:solidFill>
                  <a:srgbClr val="FF0000"/>
                </a:solidFill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</a:rPr>
              <a:t>kho</a:t>
            </a:r>
            <a:r>
              <a:rPr lang="en-US" sz="3600" b="1" i="1" dirty="0" smtClean="0">
                <a:solidFill>
                  <a:srgbClr val="FF0000"/>
                </a:solidFill>
              </a:rPr>
              <a:t> Federation of India)</a:t>
            </a:r>
          </a:p>
          <a:p>
            <a:r>
              <a:rPr lang="en-US" sz="3600" b="1" i="1" dirty="0" smtClean="0">
                <a:solidFill>
                  <a:srgbClr val="00B050"/>
                </a:solidFill>
                <a:latin typeface="Preeti" pitchFamily="2" charset="0"/>
              </a:rPr>
              <a:t>of] v]n </a:t>
            </a:r>
            <a:r>
              <a:rPr lang="en-US" sz="3600" b="1" i="1" dirty="0" err="1" smtClean="0">
                <a:solidFill>
                  <a:srgbClr val="00B050"/>
                </a:solidFill>
                <a:latin typeface="Preeti" pitchFamily="2" charset="0"/>
              </a:rPr>
              <a:t>k|foM</a:t>
            </a:r>
            <a:r>
              <a:rPr lang="en-US" sz="3600" b="1" i="1" dirty="0" smtClean="0">
                <a:solidFill>
                  <a:srgbClr val="00B050"/>
                </a:solidFill>
                <a:latin typeface="Preeti" pitchFamily="2" charset="0"/>
              </a:rPr>
              <a:t> </a:t>
            </a:r>
            <a:r>
              <a:rPr lang="en-US" sz="3600" b="1" i="1" dirty="0" err="1" smtClean="0">
                <a:solidFill>
                  <a:srgbClr val="00B050"/>
                </a:solidFill>
              </a:rPr>
              <a:t>Asain</a:t>
            </a:r>
            <a:r>
              <a:rPr lang="en-US" sz="3600" b="1" i="1" dirty="0" smtClean="0">
                <a:solidFill>
                  <a:srgbClr val="00B050"/>
                </a:solidFill>
                <a:latin typeface="Preeti" pitchFamily="2" charset="0"/>
              </a:rPr>
              <a:t> </a:t>
            </a:r>
            <a:r>
              <a:rPr lang="en-US" sz="3600" b="1" i="1" dirty="0" smtClean="0">
                <a:solidFill>
                  <a:srgbClr val="00B050"/>
                </a:solidFill>
              </a:rPr>
              <a:t>Game and SAF </a:t>
            </a:r>
            <a:r>
              <a:rPr lang="en-US" sz="3600" b="1" i="1" dirty="0" err="1" smtClean="0">
                <a:solidFill>
                  <a:srgbClr val="00B050"/>
                </a:solidFill>
                <a:latin typeface="Preeti" pitchFamily="2" charset="0"/>
              </a:rPr>
              <a:t>df</a:t>
            </a:r>
            <a:r>
              <a:rPr lang="en-US" sz="3600" b="1" i="1" dirty="0" smtClean="0">
                <a:solidFill>
                  <a:srgbClr val="00B050"/>
                </a:solidFill>
                <a:latin typeface="Preeti" pitchFamily="2" charset="0"/>
              </a:rPr>
              <a:t> v]lnG5 . h:t} </a:t>
            </a:r>
            <a:r>
              <a:rPr lang="en-US" sz="3600" b="1" i="1" dirty="0" err="1" smtClean="0">
                <a:solidFill>
                  <a:srgbClr val="00B050"/>
                </a:solidFill>
                <a:latin typeface="Preeti" pitchFamily="2" charset="0"/>
              </a:rPr>
              <a:t>ef</a:t>
            </a:r>
            <a:r>
              <a:rPr lang="en-US" sz="3600" b="1" i="1" dirty="0" smtClean="0">
                <a:solidFill>
                  <a:srgbClr val="00B050"/>
                </a:solidFill>
                <a:latin typeface="Preeti" pitchFamily="2" charset="0"/>
              </a:rPr>
              <a:t>/t, g]</a:t>
            </a:r>
            <a:r>
              <a:rPr lang="en-US" sz="3600" b="1" i="1" dirty="0" err="1" smtClean="0">
                <a:solidFill>
                  <a:srgbClr val="00B050"/>
                </a:solidFill>
                <a:latin typeface="Preeti" pitchFamily="2" charset="0"/>
              </a:rPr>
              <a:t>kfn</a:t>
            </a:r>
            <a:r>
              <a:rPr lang="en-US" sz="3600" b="1" i="1" dirty="0" smtClean="0">
                <a:solidFill>
                  <a:srgbClr val="00B050"/>
                </a:solidFill>
                <a:latin typeface="Preeti" pitchFamily="2" charset="0"/>
              </a:rPr>
              <a:t>, </a:t>
            </a:r>
            <a:r>
              <a:rPr lang="en-US" sz="3600" b="1" i="1" dirty="0" err="1" smtClean="0">
                <a:solidFill>
                  <a:srgbClr val="00B050"/>
                </a:solidFill>
                <a:latin typeface="Preeti" pitchFamily="2" charset="0"/>
              </a:rPr>
              <a:t>kfls:tfg</a:t>
            </a:r>
            <a:r>
              <a:rPr lang="en-US" sz="3600" b="1" i="1" dirty="0" smtClean="0">
                <a:solidFill>
                  <a:srgbClr val="00B050"/>
                </a:solidFill>
                <a:latin typeface="Preeti" pitchFamily="2" charset="0"/>
              </a:rPr>
              <a:t>, &gt;</a:t>
            </a:r>
            <a:r>
              <a:rPr lang="en-US" sz="3600" b="1" i="1" dirty="0" err="1" smtClean="0">
                <a:solidFill>
                  <a:srgbClr val="00B050"/>
                </a:solidFill>
                <a:latin typeface="Preeti" pitchFamily="2" charset="0"/>
              </a:rPr>
              <a:t>Lnªsf</a:t>
            </a:r>
            <a:r>
              <a:rPr lang="en-US" sz="3600" b="1" i="1" dirty="0" smtClean="0">
                <a:solidFill>
                  <a:srgbClr val="00B050"/>
                </a:solidFill>
                <a:latin typeface="Preeti" pitchFamily="2" charset="0"/>
              </a:rPr>
              <a:t>, </a:t>
            </a:r>
            <a:r>
              <a:rPr lang="en-US" sz="3600" b="1" i="1" dirty="0" err="1" smtClean="0">
                <a:solidFill>
                  <a:srgbClr val="00B050"/>
                </a:solidFill>
                <a:latin typeface="Preeti" pitchFamily="2" charset="0"/>
              </a:rPr>
              <a:t>ckmufg:yfg</a:t>
            </a:r>
            <a:r>
              <a:rPr lang="en-US" sz="3600" b="1" i="1" dirty="0" smtClean="0">
                <a:latin typeface="Preeti" pitchFamily="2" charset="0"/>
              </a:rPr>
              <a:t>, </a:t>
            </a:r>
            <a:r>
              <a:rPr lang="en-US" sz="3600" b="1" i="1" dirty="0" smtClean="0">
                <a:solidFill>
                  <a:srgbClr val="00B050"/>
                </a:solidFill>
                <a:latin typeface="Preeti" pitchFamily="2" charset="0"/>
              </a:rPr>
              <a:t>e'6fg, </a:t>
            </a:r>
            <a:r>
              <a:rPr lang="en-US" sz="3600" b="1" i="1" dirty="0" err="1" smtClean="0">
                <a:solidFill>
                  <a:srgbClr val="00B050"/>
                </a:solidFill>
                <a:latin typeface="Preeti" pitchFamily="2" charset="0"/>
              </a:rPr>
              <a:t>cfbL</a:t>
            </a:r>
            <a:endParaRPr lang="en-US" sz="3600" b="1" i="1" dirty="0" smtClean="0">
              <a:solidFill>
                <a:srgbClr val="00B050"/>
              </a:solidFill>
              <a:latin typeface="Preeti" pitchFamily="2" charset="0"/>
            </a:endParaRPr>
          </a:p>
          <a:p>
            <a:r>
              <a:rPr lang="en-US" sz="3600" b="1" i="1" dirty="0" smtClean="0">
                <a:solidFill>
                  <a:srgbClr val="0070C0"/>
                </a:solidFill>
                <a:latin typeface="Preeti" pitchFamily="2" charset="0"/>
              </a:rPr>
              <a:t>la=;= @)%@ ;</a:t>
            </a:r>
            <a:r>
              <a:rPr lang="en-US" sz="3600" b="1" i="1" dirty="0" err="1" smtClean="0">
                <a:solidFill>
                  <a:srgbClr val="0070C0"/>
                </a:solidFill>
                <a:latin typeface="Preeti" pitchFamily="2" charset="0"/>
              </a:rPr>
              <a:t>fndf</a:t>
            </a:r>
            <a:r>
              <a:rPr lang="en-US" sz="3600" b="1" i="1" dirty="0" smtClean="0">
                <a:solidFill>
                  <a:srgbClr val="0070C0"/>
                </a:solidFill>
                <a:latin typeface="Preeti" pitchFamily="2" charset="0"/>
              </a:rPr>
              <a:t> /fli6«o v]</a:t>
            </a:r>
            <a:r>
              <a:rPr lang="en-US" sz="3600" b="1" i="1" dirty="0" err="1" smtClean="0">
                <a:solidFill>
                  <a:srgbClr val="0070C0"/>
                </a:solidFill>
                <a:latin typeface="Preeti" pitchFamily="2" charset="0"/>
              </a:rPr>
              <a:t>ns'b</a:t>
            </a:r>
            <a:r>
              <a:rPr lang="en-US" sz="3600" b="1" i="1" dirty="0" smtClean="0">
                <a:solidFill>
                  <a:srgbClr val="0070C0"/>
                </a:solidFill>
                <a:latin typeface="Preeti" pitchFamily="2" charset="0"/>
              </a:rPr>
              <a:t> </a:t>
            </a:r>
            <a:r>
              <a:rPr lang="en-US" sz="3600" b="1" i="1" dirty="0" err="1" smtClean="0">
                <a:solidFill>
                  <a:srgbClr val="0070C0"/>
                </a:solidFill>
                <a:latin typeface="Preeti" pitchFamily="2" charset="0"/>
              </a:rPr>
              <a:t>kl</a:t>
            </a:r>
            <a:r>
              <a:rPr lang="en-US" sz="3600" b="1" i="1" dirty="0" smtClean="0">
                <a:solidFill>
                  <a:srgbClr val="0070C0"/>
                </a:solidFill>
                <a:latin typeface="Preeti" pitchFamily="2" charset="0"/>
              </a:rPr>
              <a:t>/</a:t>
            </a:r>
            <a:r>
              <a:rPr lang="en-US" sz="3600" b="1" i="1" dirty="0" err="1" smtClean="0">
                <a:solidFill>
                  <a:srgbClr val="0070C0"/>
                </a:solidFill>
                <a:latin typeface="Preeti" pitchFamily="2" charset="0"/>
              </a:rPr>
              <a:t>ifb</a:t>
            </a:r>
            <a:r>
              <a:rPr lang="en-US" sz="3600" b="1" i="1" dirty="0" smtClean="0">
                <a:solidFill>
                  <a:srgbClr val="0070C0"/>
                </a:solidFill>
                <a:latin typeface="Preeti" pitchFamily="2" charset="0"/>
              </a:rPr>
              <a:t>\ </a:t>
            </a:r>
            <a:r>
              <a:rPr lang="en-US" sz="3600" b="1" i="1" dirty="0" err="1" smtClean="0">
                <a:solidFill>
                  <a:srgbClr val="0070C0"/>
                </a:solidFill>
                <a:latin typeface="Preeti" pitchFamily="2" charset="0"/>
              </a:rPr>
              <a:t>cGt</a:t>
            </a:r>
            <a:r>
              <a:rPr lang="en-US" sz="3600" b="1" i="1" dirty="0" smtClean="0">
                <a:solidFill>
                  <a:srgbClr val="0070C0"/>
                </a:solidFill>
                <a:latin typeface="Preeti" pitchFamily="2" charset="0"/>
              </a:rPr>
              <a:t>{</a:t>
            </a:r>
            <a:r>
              <a:rPr lang="en-US" sz="3600" b="1" i="1" dirty="0" err="1" smtClean="0">
                <a:solidFill>
                  <a:srgbClr val="0070C0"/>
                </a:solidFill>
                <a:latin typeface="Preeti" pitchFamily="2" charset="0"/>
              </a:rPr>
              <a:t>ut</a:t>
            </a:r>
            <a:r>
              <a:rPr lang="en-US" sz="3600" b="1" i="1" dirty="0" smtClean="0">
                <a:solidFill>
                  <a:srgbClr val="0070C0"/>
                </a:solidFill>
                <a:latin typeface="Preeti" pitchFamily="2" charset="0"/>
              </a:rPr>
              <a:t> g]</a:t>
            </a:r>
            <a:r>
              <a:rPr lang="en-US" sz="3600" b="1" i="1" dirty="0" err="1" smtClean="0">
                <a:solidFill>
                  <a:srgbClr val="0070C0"/>
                </a:solidFill>
                <a:latin typeface="Preeti" pitchFamily="2" charset="0"/>
              </a:rPr>
              <a:t>kfn</a:t>
            </a:r>
            <a:r>
              <a:rPr lang="en-US" sz="3600" b="1" i="1" dirty="0" smtClean="0">
                <a:solidFill>
                  <a:srgbClr val="0070C0"/>
                </a:solidFill>
                <a:latin typeface="Preeti" pitchFamily="2" charset="0"/>
              </a:rPr>
              <a:t> </a:t>
            </a:r>
            <a:r>
              <a:rPr lang="en-US" sz="3600" b="1" i="1" dirty="0" err="1" smtClean="0">
                <a:solidFill>
                  <a:srgbClr val="0070C0"/>
                </a:solidFill>
                <a:latin typeface="Preeti" pitchFamily="2" charset="0"/>
              </a:rPr>
              <a:t>vf</a:t>
            </a:r>
            <a:r>
              <a:rPr lang="en-US" sz="3600" b="1" i="1" dirty="0" smtClean="0">
                <a:solidFill>
                  <a:srgbClr val="0070C0"/>
                </a:solidFill>
                <a:latin typeface="Preeti" pitchFamily="2" charset="0"/>
              </a:rPr>
              <a:t>] </a:t>
            </a:r>
            <a:r>
              <a:rPr lang="en-US" sz="3600" b="1" i="1" dirty="0" err="1" smtClean="0">
                <a:solidFill>
                  <a:srgbClr val="0070C0"/>
                </a:solidFill>
                <a:latin typeface="Preeti" pitchFamily="2" charset="0"/>
              </a:rPr>
              <a:t>vf</a:t>
            </a:r>
            <a:r>
              <a:rPr lang="en-US" sz="3600" b="1" i="1" dirty="0" smtClean="0">
                <a:solidFill>
                  <a:srgbClr val="0070C0"/>
                </a:solidFill>
                <a:latin typeface="Preeti" pitchFamily="2" charset="0"/>
              </a:rPr>
              <a:t>] ;+3sf] :</a:t>
            </a:r>
            <a:r>
              <a:rPr lang="en-US" sz="3600" b="1" i="1" dirty="0" err="1" smtClean="0">
                <a:solidFill>
                  <a:srgbClr val="0070C0"/>
                </a:solidFill>
                <a:latin typeface="Preeti" pitchFamily="2" charset="0"/>
              </a:rPr>
              <a:t>yfkgf</a:t>
            </a:r>
            <a:r>
              <a:rPr lang="en-US" sz="3600" b="1" i="1" dirty="0" smtClean="0">
                <a:solidFill>
                  <a:srgbClr val="0070C0"/>
                </a:solidFill>
                <a:latin typeface="Preeti" pitchFamily="2" charset="0"/>
              </a:rPr>
              <a:t> </a:t>
            </a:r>
            <a:r>
              <a:rPr lang="en-US" sz="3600" b="1" i="1" dirty="0" err="1" smtClean="0">
                <a:solidFill>
                  <a:srgbClr val="0070C0"/>
                </a:solidFill>
                <a:latin typeface="Preeti" pitchFamily="2" charset="0"/>
              </a:rPr>
              <a:t>eof</a:t>
            </a:r>
            <a:r>
              <a:rPr lang="en-US" sz="3600" b="1" i="1" dirty="0" smtClean="0">
                <a:solidFill>
                  <a:srgbClr val="0070C0"/>
                </a:solidFill>
                <a:latin typeface="Preeti" pitchFamily="2" charset="0"/>
              </a:rPr>
              <a:t>] .</a:t>
            </a:r>
            <a:endParaRPr lang="en-US" sz="3600" b="1" i="1" dirty="0">
              <a:solidFill>
                <a:srgbClr val="0070C0"/>
              </a:solidFill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dirty="0" err="1" smtClean="0">
                <a:solidFill>
                  <a:srgbClr val="00B050"/>
                </a:solidFill>
              </a:rPr>
              <a:t>Kho</a:t>
            </a:r>
            <a:r>
              <a:rPr lang="en-US" sz="5400" b="1" i="1" dirty="0" smtClean="0">
                <a:solidFill>
                  <a:srgbClr val="00B050"/>
                </a:solidFill>
              </a:rPr>
              <a:t> </a:t>
            </a:r>
            <a:r>
              <a:rPr lang="en-US" sz="5400" b="1" i="1" dirty="0" err="1" smtClean="0">
                <a:solidFill>
                  <a:srgbClr val="00B050"/>
                </a:solidFill>
              </a:rPr>
              <a:t>kho</a:t>
            </a:r>
            <a:endParaRPr lang="en-US" sz="5400" b="1" i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b="1" i="1" dirty="0" smtClean="0">
                <a:solidFill>
                  <a:srgbClr val="7030A0"/>
                </a:solidFill>
                <a:latin typeface="Preeti" pitchFamily="2" charset="0"/>
              </a:rPr>
              <a:t>!= v]nf8L ;+</a:t>
            </a:r>
            <a:r>
              <a:rPr lang="en-US" sz="4000" b="1" i="1" dirty="0" err="1" smtClean="0">
                <a:solidFill>
                  <a:srgbClr val="7030A0"/>
                </a:solidFill>
                <a:latin typeface="Preeti" pitchFamily="2" charset="0"/>
              </a:rPr>
              <a:t>Vof</a:t>
            </a:r>
            <a:r>
              <a:rPr lang="en-US" sz="4000" b="1" i="1" dirty="0" smtClean="0">
                <a:solidFill>
                  <a:srgbClr val="7030A0"/>
                </a:solidFill>
                <a:latin typeface="Preeti" pitchFamily="2" charset="0"/>
              </a:rPr>
              <a:t> M ( </a:t>
            </a:r>
            <a:r>
              <a:rPr lang="en-US" sz="4000" b="1" i="1" dirty="0" err="1" smtClean="0">
                <a:solidFill>
                  <a:srgbClr val="7030A0"/>
                </a:solidFill>
                <a:latin typeface="Preeti" pitchFamily="2" charset="0"/>
              </a:rPr>
              <a:t>hgf</a:t>
            </a:r>
            <a:r>
              <a:rPr lang="en-US" sz="4000" b="1" i="1" dirty="0" smtClean="0">
                <a:solidFill>
                  <a:srgbClr val="7030A0"/>
                </a:solidFill>
                <a:latin typeface="Preeti" pitchFamily="2" charset="0"/>
              </a:rPr>
              <a:t> # </a:t>
            </a:r>
            <a:r>
              <a:rPr lang="en-US" sz="4000" b="1" i="1" dirty="0" err="1" smtClean="0">
                <a:solidFill>
                  <a:srgbClr val="7030A0"/>
                </a:solidFill>
                <a:latin typeface="Preeti" pitchFamily="2" charset="0"/>
              </a:rPr>
              <a:t>cltl</a:t>
            </a:r>
            <a:r>
              <a:rPr lang="en-US" sz="4000" b="1" i="1" dirty="0" smtClean="0">
                <a:solidFill>
                  <a:srgbClr val="7030A0"/>
                </a:solidFill>
                <a:latin typeface="Preeti" pitchFamily="2" charset="0"/>
              </a:rPr>
              <a:t>/</a:t>
            </a:r>
            <a:r>
              <a:rPr lang="en-US" sz="4000" b="1" i="1" dirty="0" err="1" smtClean="0">
                <a:solidFill>
                  <a:srgbClr val="7030A0"/>
                </a:solidFill>
                <a:latin typeface="Preeti" pitchFamily="2" charset="0"/>
              </a:rPr>
              <a:t>Qm</a:t>
            </a:r>
            <a:endParaRPr lang="en-US" sz="4000" b="1" i="1" dirty="0" smtClean="0">
              <a:solidFill>
                <a:srgbClr val="7030A0"/>
              </a:solidFill>
              <a:latin typeface="Preeti" pitchFamily="2" charset="0"/>
            </a:endParaRPr>
          </a:p>
          <a:p>
            <a:pPr>
              <a:buNone/>
            </a:pPr>
            <a:r>
              <a:rPr lang="en-US" sz="4000" b="1" i="1" dirty="0" smtClean="0">
                <a:solidFill>
                  <a:srgbClr val="0070C0"/>
                </a:solidFill>
                <a:latin typeface="Preeti" pitchFamily="2" charset="0"/>
              </a:rPr>
              <a:t>@= v]n ;do M #^ </a:t>
            </a:r>
            <a:r>
              <a:rPr lang="en-US" sz="4000" b="1" i="1" dirty="0" err="1" smtClean="0">
                <a:solidFill>
                  <a:srgbClr val="0070C0"/>
                </a:solidFill>
                <a:latin typeface="Preeti" pitchFamily="2" charset="0"/>
              </a:rPr>
              <a:t>ldg</a:t>
            </a:r>
            <a:r>
              <a:rPr lang="en-US" sz="4000" b="1" i="1" dirty="0" smtClean="0">
                <a:solidFill>
                  <a:srgbClr val="0070C0"/>
                </a:solidFill>
                <a:latin typeface="Preeti" pitchFamily="2" charset="0"/>
              </a:rPr>
              <a:t>]6 $ </a:t>
            </a:r>
            <a:r>
              <a:rPr lang="en-US" sz="4000" b="1" i="1" dirty="0" smtClean="0">
                <a:solidFill>
                  <a:srgbClr val="0070C0"/>
                </a:solidFill>
                <a:latin typeface="Calibri"/>
                <a:cs typeface="Calibri"/>
              </a:rPr>
              <a:t>×</a:t>
            </a:r>
            <a:r>
              <a:rPr lang="en-US" sz="4000" b="1" i="1" dirty="0" smtClean="0">
                <a:solidFill>
                  <a:srgbClr val="0070C0"/>
                </a:solidFill>
                <a:latin typeface="Preeti" pitchFamily="2" charset="0"/>
                <a:cs typeface="Calibri"/>
              </a:rPr>
              <a:t>( r/0fdf v]lnG5 . </a:t>
            </a:r>
          </a:p>
          <a:p>
            <a:pPr>
              <a:buNone/>
            </a:pPr>
            <a:r>
              <a:rPr lang="en-US" sz="4000" b="1" i="1" dirty="0" smtClean="0">
                <a:solidFill>
                  <a:srgbClr val="00B050"/>
                </a:solidFill>
                <a:latin typeface="Preeti" pitchFamily="2" charset="0"/>
                <a:cs typeface="Calibri"/>
              </a:rPr>
              <a:t>#= </a:t>
            </a:r>
            <a:r>
              <a:rPr lang="en-US" sz="4000" b="1" i="1" dirty="0" err="1" smtClean="0">
                <a:solidFill>
                  <a:srgbClr val="00B050"/>
                </a:solidFill>
                <a:latin typeface="Preeti" pitchFamily="2" charset="0"/>
                <a:cs typeface="Calibri"/>
              </a:rPr>
              <a:t>klxnf</a:t>
            </a:r>
            <a:r>
              <a:rPr lang="en-US" sz="4000" b="1" i="1" dirty="0" smtClean="0">
                <a:solidFill>
                  <a:srgbClr val="00B050"/>
                </a:solidFill>
                <a:latin typeface="Preeti" pitchFamily="2" charset="0"/>
                <a:cs typeface="Calibri"/>
              </a:rPr>
              <a:t>] </a:t>
            </a:r>
            <a:r>
              <a:rPr lang="en-US" sz="4000" b="1" i="1" dirty="0" err="1" smtClean="0">
                <a:solidFill>
                  <a:srgbClr val="00B050"/>
                </a:solidFill>
                <a:latin typeface="Preeti" pitchFamily="2" charset="0"/>
                <a:cs typeface="Calibri"/>
              </a:rPr>
              <a:t>xfk</a:t>
            </a:r>
            <a:r>
              <a:rPr lang="en-US" sz="4000" b="1" i="1" dirty="0" smtClean="0">
                <a:solidFill>
                  <a:srgbClr val="00B050"/>
                </a:solidFill>
                <a:latin typeface="Preeti" pitchFamily="2" charset="0"/>
                <a:cs typeface="Calibri"/>
              </a:rPr>
              <a:t> ( ld= kl5 % ld= </a:t>
            </a:r>
            <a:r>
              <a:rPr lang="en-US" sz="4000" b="1" i="1" dirty="0" err="1" smtClean="0">
                <a:solidFill>
                  <a:srgbClr val="00B050"/>
                </a:solidFill>
                <a:latin typeface="Preeti" pitchFamily="2" charset="0"/>
                <a:cs typeface="Calibri"/>
              </a:rPr>
              <a:t>cf</a:t>
            </a:r>
            <a:r>
              <a:rPr lang="en-US" sz="4000" b="1" i="1" dirty="0" smtClean="0">
                <a:solidFill>
                  <a:srgbClr val="00B050"/>
                </a:solidFill>
                <a:latin typeface="Preeti" pitchFamily="2" charset="0"/>
                <a:cs typeface="Calibri"/>
              </a:rPr>
              <a:t>/d km]/L ( ld=kl5 </a:t>
            </a:r>
            <a:r>
              <a:rPr lang="en-US" sz="4000" b="1" i="1" dirty="0" err="1" smtClean="0">
                <a:solidFill>
                  <a:srgbClr val="00B050"/>
                </a:solidFill>
                <a:latin typeface="Preeti" pitchFamily="2" charset="0"/>
                <a:cs typeface="Calibri"/>
              </a:rPr>
              <a:t>cf</a:t>
            </a:r>
            <a:r>
              <a:rPr lang="en-US" sz="4000" b="1" i="1" dirty="0" smtClean="0">
                <a:solidFill>
                  <a:srgbClr val="00B050"/>
                </a:solidFill>
                <a:latin typeface="Preeti" pitchFamily="2" charset="0"/>
                <a:cs typeface="Calibri"/>
              </a:rPr>
              <a:t>/d </a:t>
            </a:r>
          </a:p>
          <a:p>
            <a:pPr>
              <a:buNone/>
            </a:pPr>
            <a:r>
              <a:rPr lang="en-US" sz="4000" b="1" i="1" dirty="0" smtClean="0">
                <a:solidFill>
                  <a:srgbClr val="C00000"/>
                </a:solidFill>
                <a:latin typeface="Preeti" pitchFamily="2" charset="0"/>
                <a:cs typeface="Calibri"/>
              </a:rPr>
              <a:t>$= (</a:t>
            </a:r>
            <a:r>
              <a:rPr lang="en-US" sz="4000" b="1" i="1" dirty="0" smtClean="0">
                <a:solidFill>
                  <a:srgbClr val="C00000"/>
                </a:solidFill>
                <a:latin typeface="Calibri"/>
                <a:cs typeface="Calibri"/>
              </a:rPr>
              <a:t>×</a:t>
            </a:r>
            <a:r>
              <a:rPr lang="en-US" sz="4000" b="1" i="1" dirty="0" smtClean="0">
                <a:solidFill>
                  <a:srgbClr val="C00000"/>
                </a:solidFill>
                <a:latin typeface="Preeti" pitchFamily="2" charset="0"/>
                <a:cs typeface="Calibri"/>
              </a:rPr>
              <a:t>( kl5 </a:t>
            </a:r>
            <a:r>
              <a:rPr lang="en-US" sz="4000" b="1" i="1" dirty="0" err="1" smtClean="0">
                <a:solidFill>
                  <a:srgbClr val="C00000"/>
                </a:solidFill>
                <a:latin typeface="Preeti" pitchFamily="2" charset="0"/>
                <a:cs typeface="Calibri"/>
              </a:rPr>
              <a:t>cyjf</a:t>
            </a:r>
            <a:r>
              <a:rPr lang="en-US" sz="4000" b="1" i="1" dirty="0" smtClean="0">
                <a:solidFill>
                  <a:srgbClr val="C00000"/>
                </a:solidFill>
                <a:latin typeface="Preeti" pitchFamily="2" charset="0"/>
                <a:cs typeface="Calibri"/>
              </a:rPr>
              <a:t> !* ld= kl5 </a:t>
            </a:r>
            <a:r>
              <a:rPr lang="en-US" sz="4000" b="1" i="1" dirty="0" err="1" smtClean="0">
                <a:solidFill>
                  <a:srgbClr val="C00000"/>
                </a:solidFill>
                <a:latin typeface="Preeti" pitchFamily="2" charset="0"/>
                <a:cs typeface="Calibri"/>
              </a:rPr>
              <a:t>xfkm</a:t>
            </a:r>
            <a:r>
              <a:rPr lang="en-US" sz="4000" b="1" i="1" dirty="0" smtClean="0">
                <a:solidFill>
                  <a:srgbClr val="C00000"/>
                </a:solidFill>
                <a:latin typeface="Preeti" pitchFamily="2" charset="0"/>
                <a:cs typeface="Calibri"/>
              </a:rPr>
              <a:t> M ( ld </a:t>
            </a:r>
            <a:r>
              <a:rPr lang="en-US" sz="4000" b="1" i="1" dirty="0" err="1" smtClean="0">
                <a:solidFill>
                  <a:srgbClr val="C00000"/>
                </a:solidFill>
                <a:latin typeface="Preeti" pitchFamily="2" charset="0"/>
                <a:cs typeface="Calibri"/>
              </a:rPr>
              <a:t>xfk</a:t>
            </a:r>
            <a:r>
              <a:rPr lang="en-US" sz="4000" b="1" i="1" dirty="0" smtClean="0">
                <a:solidFill>
                  <a:srgbClr val="C00000"/>
                </a:solidFill>
                <a:latin typeface="Preeti" pitchFamily="2" charset="0"/>
                <a:cs typeface="Calibri"/>
              </a:rPr>
              <a:t> </a:t>
            </a:r>
          </a:p>
          <a:p>
            <a:pPr>
              <a:buNone/>
            </a:pPr>
            <a:endParaRPr lang="en-US" b="1" i="1" dirty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i="1" dirty="0" smtClean="0">
                <a:solidFill>
                  <a:srgbClr val="00B0F0"/>
                </a:solidFill>
              </a:rPr>
              <a:t>Running Events</a:t>
            </a:r>
            <a:r>
              <a:rPr lang="en-US" sz="4800" b="1" i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48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n-US" sz="4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Short distance running / Sprinting (100-200mt.)</a:t>
            </a:r>
          </a:p>
          <a:p>
            <a:r>
              <a:rPr lang="en-US" sz="4000" dirty="0" smtClean="0">
                <a:solidFill>
                  <a:srgbClr val="00B050"/>
                </a:solidFill>
              </a:rPr>
              <a:t>Middle distance running (400-1500)</a:t>
            </a:r>
          </a:p>
          <a:p>
            <a:r>
              <a:rPr lang="en-US" sz="4000" dirty="0" smtClean="0">
                <a:solidFill>
                  <a:srgbClr val="7030A0"/>
                </a:solidFill>
              </a:rPr>
              <a:t>Long distance running (1500-42.195km)</a:t>
            </a:r>
          </a:p>
          <a:p>
            <a:r>
              <a:rPr lang="en-US" sz="4000" dirty="0" smtClean="0">
                <a:solidFill>
                  <a:srgbClr val="00B0F0"/>
                </a:solidFill>
              </a:rPr>
              <a:t>Relay Race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Cross Country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Officials of </a:t>
            </a:r>
            <a:r>
              <a:rPr lang="en-US" sz="48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Kho</a:t>
            </a:r>
            <a:r>
              <a:rPr lang="en-US" sz="4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8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kho</a:t>
            </a:r>
            <a:endParaRPr lang="en-US" sz="4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C00000"/>
                </a:solidFill>
              </a:rPr>
              <a:t>Referee		:	1</a:t>
            </a:r>
          </a:p>
          <a:p>
            <a:r>
              <a:rPr lang="en-US" sz="4800" b="1" i="1" dirty="0" smtClean="0">
                <a:solidFill>
                  <a:srgbClr val="FF0000"/>
                </a:solidFill>
              </a:rPr>
              <a:t>Umpire		:	1</a:t>
            </a:r>
          </a:p>
          <a:p>
            <a:r>
              <a:rPr lang="en-US" sz="4800" b="1" i="1" dirty="0" smtClean="0">
                <a:solidFill>
                  <a:srgbClr val="FFC000"/>
                </a:solidFill>
              </a:rPr>
              <a:t>Scorer		:	1</a:t>
            </a:r>
          </a:p>
          <a:p>
            <a:r>
              <a:rPr lang="en-US" sz="4800" b="1" i="1" dirty="0" smtClean="0">
                <a:solidFill>
                  <a:srgbClr val="92D050"/>
                </a:solidFill>
              </a:rPr>
              <a:t>Time Kipper	:	1</a:t>
            </a:r>
          </a:p>
          <a:p>
            <a:pPr>
              <a:buNone/>
            </a:pPr>
            <a:endParaRPr lang="en-US" sz="4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ourt of kho k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9144000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mage result for court of kho k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436" y="304800"/>
            <a:ext cx="9090564" cy="655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mage result for court of kho k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52856"/>
            <a:ext cx="9133114" cy="5114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FF0000"/>
                </a:solidFill>
              </a:rPr>
              <a:t>Physical Training P.T.</a:t>
            </a:r>
            <a:endParaRPr lang="en-US" sz="54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800" dirty="0" smtClean="0">
              <a:solidFill>
                <a:srgbClr val="00B050"/>
              </a:solidFill>
            </a:endParaRPr>
          </a:p>
          <a:p>
            <a:pPr marL="514350" indent="-514350">
              <a:buAutoNum type="arabicPeriod"/>
            </a:pPr>
            <a:r>
              <a:rPr lang="en-US" sz="4800" dirty="0" smtClean="0">
                <a:solidFill>
                  <a:srgbClr val="00B050"/>
                </a:solidFill>
              </a:rPr>
              <a:t>Instruction </a:t>
            </a:r>
            <a:r>
              <a:rPr lang="en-US" sz="4800" dirty="0" smtClean="0">
                <a:solidFill>
                  <a:srgbClr val="00B050"/>
                </a:solidFill>
                <a:latin typeface="Preeti" pitchFamily="2" charset="0"/>
              </a:rPr>
              <a:t>-</a:t>
            </a:r>
            <a:r>
              <a:rPr lang="en-US" sz="4800" dirty="0" err="1" smtClean="0">
                <a:solidFill>
                  <a:srgbClr val="00B050"/>
                </a:solidFill>
                <a:latin typeface="Preeti" pitchFamily="2" charset="0"/>
              </a:rPr>
              <a:t>lgb</a:t>
            </a:r>
            <a:r>
              <a:rPr lang="en-US" sz="4800" dirty="0" smtClean="0">
                <a:solidFill>
                  <a:srgbClr val="00B050"/>
                </a:solidFill>
                <a:latin typeface="Preeti" pitchFamily="2" charset="0"/>
              </a:rPr>
              <a:t>]{</a:t>
            </a:r>
            <a:r>
              <a:rPr lang="en-US" sz="4800" dirty="0" err="1" smtClean="0">
                <a:solidFill>
                  <a:srgbClr val="00B050"/>
                </a:solidFill>
                <a:latin typeface="Preeti" pitchFamily="2" charset="0"/>
              </a:rPr>
              <a:t>zg</a:t>
            </a:r>
            <a:r>
              <a:rPr lang="en-US" sz="4800" dirty="0" smtClean="0">
                <a:solidFill>
                  <a:srgbClr val="00B050"/>
                </a:solidFill>
                <a:latin typeface="Preeti" pitchFamily="2" charset="0"/>
              </a:rPr>
              <a:t>_</a:t>
            </a:r>
            <a:endParaRPr lang="en-US" sz="4800" dirty="0" smtClean="0">
              <a:solidFill>
                <a:srgbClr val="00B050"/>
              </a:solidFill>
            </a:endParaRPr>
          </a:p>
          <a:p>
            <a:pPr marL="514350" indent="-514350">
              <a:buAutoNum type="arabicPeriod"/>
            </a:pPr>
            <a:r>
              <a:rPr lang="en-US" sz="4800" dirty="0" smtClean="0">
                <a:solidFill>
                  <a:srgbClr val="00B050"/>
                </a:solidFill>
              </a:rPr>
              <a:t>Command </a:t>
            </a:r>
            <a:r>
              <a:rPr lang="en-US" sz="4800" dirty="0" smtClean="0">
                <a:solidFill>
                  <a:srgbClr val="00B050"/>
                </a:solidFill>
                <a:latin typeface="Preeti" pitchFamily="2" charset="0"/>
              </a:rPr>
              <a:t>-</a:t>
            </a:r>
            <a:r>
              <a:rPr lang="en-US" sz="4800" dirty="0" err="1" smtClean="0">
                <a:solidFill>
                  <a:srgbClr val="00B050"/>
                </a:solidFill>
                <a:latin typeface="Preeti" pitchFamily="2" charset="0"/>
              </a:rPr>
              <a:t>cfb</a:t>
            </a:r>
            <a:r>
              <a:rPr lang="en-US" sz="4800" dirty="0" smtClean="0">
                <a:solidFill>
                  <a:srgbClr val="00B050"/>
                </a:solidFill>
                <a:latin typeface="Preeti" pitchFamily="2" charset="0"/>
              </a:rPr>
              <a:t>]z_</a:t>
            </a:r>
            <a:endParaRPr lang="en-US" sz="4800" dirty="0" smtClean="0">
              <a:solidFill>
                <a:srgbClr val="00B050"/>
              </a:solidFill>
            </a:endParaRPr>
          </a:p>
          <a:p>
            <a:pPr marL="514350" indent="-514350">
              <a:buAutoNum type="arabicPeriod"/>
            </a:pPr>
            <a:r>
              <a:rPr lang="en-US" sz="4800" dirty="0" smtClean="0">
                <a:solidFill>
                  <a:srgbClr val="00B050"/>
                </a:solidFill>
              </a:rPr>
              <a:t>Action </a:t>
            </a:r>
            <a:r>
              <a:rPr lang="en-US" sz="4800" dirty="0" smtClean="0">
                <a:solidFill>
                  <a:srgbClr val="00B050"/>
                </a:solidFill>
                <a:latin typeface="Preeti" pitchFamily="2" charset="0"/>
              </a:rPr>
              <a:t>-</a:t>
            </a:r>
            <a:r>
              <a:rPr lang="en-US" sz="4800" dirty="0" err="1" smtClean="0">
                <a:solidFill>
                  <a:srgbClr val="00B050"/>
                </a:solidFill>
                <a:latin typeface="Preeti" pitchFamily="2" charset="0"/>
              </a:rPr>
              <a:t>sfo</a:t>
            </a:r>
            <a:r>
              <a:rPr lang="en-US" sz="4800" dirty="0" smtClean="0">
                <a:solidFill>
                  <a:srgbClr val="00B050"/>
                </a:solidFill>
                <a:latin typeface="Preeti" pitchFamily="2" charset="0"/>
              </a:rPr>
              <a:t>{ </a:t>
            </a:r>
            <a:r>
              <a:rPr lang="en-US" sz="4800" dirty="0" err="1" smtClean="0">
                <a:solidFill>
                  <a:srgbClr val="00B050"/>
                </a:solidFill>
                <a:latin typeface="Preeti" pitchFamily="2" charset="0"/>
              </a:rPr>
              <a:t>ug</a:t>
            </a:r>
            <a:r>
              <a:rPr lang="en-US" sz="4800" dirty="0" smtClean="0">
                <a:solidFill>
                  <a:srgbClr val="00B050"/>
                </a:solidFill>
                <a:latin typeface="Preeti" pitchFamily="2" charset="0"/>
              </a:rPr>
              <a:t>]{_</a:t>
            </a:r>
            <a:endParaRPr lang="en-US" sz="4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i="1" dirty="0" smtClean="0">
                <a:solidFill>
                  <a:srgbClr val="FF0000"/>
                </a:solidFill>
              </a:rPr>
              <a:t>Drill</a:t>
            </a:r>
            <a:endParaRPr lang="en-US" sz="80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514350" indent="-514350">
              <a:buAutoNum type="arabicPeriod"/>
            </a:pPr>
            <a:r>
              <a:rPr lang="en-US" sz="6000" dirty="0" smtClean="0">
                <a:solidFill>
                  <a:srgbClr val="0070C0"/>
                </a:solidFill>
              </a:rPr>
              <a:t>Instruction </a:t>
            </a:r>
            <a:r>
              <a:rPr lang="en-US" sz="6000" dirty="0" smtClean="0">
                <a:solidFill>
                  <a:srgbClr val="0070C0"/>
                </a:solidFill>
                <a:latin typeface="Preeti" pitchFamily="2" charset="0"/>
              </a:rPr>
              <a:t>-</a:t>
            </a:r>
            <a:r>
              <a:rPr lang="en-US" sz="6000" dirty="0" err="1" smtClean="0">
                <a:solidFill>
                  <a:srgbClr val="0070C0"/>
                </a:solidFill>
                <a:latin typeface="Preeti" pitchFamily="2" charset="0"/>
              </a:rPr>
              <a:t>lgb</a:t>
            </a:r>
            <a:r>
              <a:rPr lang="en-US" sz="6000" dirty="0" smtClean="0">
                <a:solidFill>
                  <a:srgbClr val="0070C0"/>
                </a:solidFill>
                <a:latin typeface="Preeti" pitchFamily="2" charset="0"/>
              </a:rPr>
              <a:t>]{</a:t>
            </a:r>
            <a:r>
              <a:rPr lang="en-US" sz="6000" dirty="0" err="1" smtClean="0">
                <a:solidFill>
                  <a:srgbClr val="0070C0"/>
                </a:solidFill>
                <a:latin typeface="Preeti" pitchFamily="2" charset="0"/>
              </a:rPr>
              <a:t>zg</a:t>
            </a:r>
            <a:r>
              <a:rPr lang="en-US" sz="6000" dirty="0" smtClean="0">
                <a:solidFill>
                  <a:srgbClr val="0070C0"/>
                </a:solidFill>
                <a:latin typeface="Preeti" pitchFamily="2" charset="0"/>
              </a:rPr>
              <a:t>_</a:t>
            </a:r>
            <a:endParaRPr lang="en-US" sz="6000" dirty="0" smtClean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en-US" sz="6000" dirty="0" smtClean="0">
                <a:solidFill>
                  <a:srgbClr val="0070C0"/>
                </a:solidFill>
              </a:rPr>
              <a:t>Command </a:t>
            </a:r>
            <a:r>
              <a:rPr lang="en-US" sz="6000" dirty="0" smtClean="0">
                <a:solidFill>
                  <a:srgbClr val="0070C0"/>
                </a:solidFill>
                <a:latin typeface="Preeti" pitchFamily="2" charset="0"/>
              </a:rPr>
              <a:t>-</a:t>
            </a:r>
            <a:r>
              <a:rPr lang="en-US" sz="6000" dirty="0" err="1" smtClean="0">
                <a:solidFill>
                  <a:srgbClr val="0070C0"/>
                </a:solidFill>
                <a:latin typeface="Preeti" pitchFamily="2" charset="0"/>
              </a:rPr>
              <a:t>cfb</a:t>
            </a:r>
            <a:r>
              <a:rPr lang="en-US" sz="6000" dirty="0" smtClean="0">
                <a:solidFill>
                  <a:srgbClr val="0070C0"/>
                </a:solidFill>
                <a:latin typeface="Preeti" pitchFamily="2" charset="0"/>
              </a:rPr>
              <a:t>]z_</a:t>
            </a:r>
            <a:endParaRPr lang="en-US" sz="6000" dirty="0" smtClean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en-US" sz="6000" dirty="0" smtClean="0">
                <a:solidFill>
                  <a:srgbClr val="0070C0"/>
                </a:solidFill>
              </a:rPr>
              <a:t>Action </a:t>
            </a:r>
            <a:r>
              <a:rPr lang="en-US" sz="6000" dirty="0" smtClean="0">
                <a:solidFill>
                  <a:srgbClr val="0070C0"/>
                </a:solidFill>
                <a:latin typeface="Preeti" pitchFamily="2" charset="0"/>
              </a:rPr>
              <a:t>-</a:t>
            </a:r>
            <a:r>
              <a:rPr lang="en-US" sz="6000" dirty="0" err="1" smtClean="0">
                <a:solidFill>
                  <a:srgbClr val="0070C0"/>
                </a:solidFill>
                <a:latin typeface="Preeti" pitchFamily="2" charset="0"/>
              </a:rPr>
              <a:t>sfo</a:t>
            </a:r>
            <a:r>
              <a:rPr lang="en-US" sz="6000" dirty="0" smtClean="0">
                <a:solidFill>
                  <a:srgbClr val="0070C0"/>
                </a:solidFill>
                <a:latin typeface="Preeti" pitchFamily="2" charset="0"/>
              </a:rPr>
              <a:t>{ </a:t>
            </a:r>
            <a:r>
              <a:rPr lang="en-US" sz="6000" dirty="0" err="1" smtClean="0">
                <a:solidFill>
                  <a:srgbClr val="0070C0"/>
                </a:solidFill>
                <a:latin typeface="Preeti" pitchFamily="2" charset="0"/>
              </a:rPr>
              <a:t>ug</a:t>
            </a:r>
            <a:r>
              <a:rPr lang="en-US" sz="6000" dirty="0" smtClean="0">
                <a:solidFill>
                  <a:srgbClr val="0070C0"/>
                </a:solidFill>
                <a:latin typeface="Preeti" pitchFamily="2" charset="0"/>
              </a:rPr>
              <a:t>]{_</a:t>
            </a:r>
            <a:endParaRPr lang="en-US" sz="60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6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C00000"/>
                </a:solidFill>
              </a:rPr>
              <a:t>Commands of Drill</a:t>
            </a:r>
            <a:endParaRPr lang="en-US" sz="5400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7030A0"/>
                </a:solidFill>
                <a:latin typeface="Preeti" pitchFamily="2" charset="0"/>
              </a:rPr>
              <a:t>!= ;t{s </a:t>
            </a:r>
            <a:r>
              <a:rPr lang="en-US" sz="3600" dirty="0" smtClean="0">
                <a:solidFill>
                  <a:srgbClr val="7030A0"/>
                </a:solidFill>
                <a:latin typeface="+mj-lt"/>
              </a:rPr>
              <a:t>( Attention)</a:t>
            </a:r>
            <a:endParaRPr lang="en-US" sz="3600" dirty="0" smtClean="0">
              <a:solidFill>
                <a:srgbClr val="7030A0"/>
              </a:solidFill>
              <a:latin typeface="Preeti" pitchFamily="2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7030A0"/>
                </a:solidFill>
                <a:latin typeface="Preeti" pitchFamily="2" charset="0"/>
              </a:rPr>
              <a:t>@=</a:t>
            </a:r>
            <a:r>
              <a:rPr lang="en-US" sz="3600" dirty="0" err="1" smtClean="0">
                <a:solidFill>
                  <a:srgbClr val="7030A0"/>
                </a:solidFill>
                <a:latin typeface="Preeti" pitchFamily="2" charset="0"/>
              </a:rPr>
              <a:t>uf</a:t>
            </a:r>
            <a:r>
              <a:rPr lang="en-US" sz="3600" dirty="0" smtClean="0">
                <a:solidFill>
                  <a:srgbClr val="7030A0"/>
                </a:solidFill>
                <a:latin typeface="Preeti" pitchFamily="2" charset="0"/>
              </a:rPr>
              <a:t>]8f kmf6 </a:t>
            </a:r>
            <a:r>
              <a:rPr lang="en-US" sz="3600" dirty="0" smtClean="0">
                <a:solidFill>
                  <a:srgbClr val="7030A0"/>
                </a:solidFill>
              </a:rPr>
              <a:t>( Stand at Ease)</a:t>
            </a:r>
            <a:endParaRPr lang="en-US" sz="3600" dirty="0" smtClean="0">
              <a:solidFill>
                <a:srgbClr val="7030A0"/>
              </a:solidFill>
              <a:latin typeface="Preeti" pitchFamily="2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7030A0"/>
                </a:solidFill>
                <a:latin typeface="Preeti" pitchFamily="2" charset="0"/>
              </a:rPr>
              <a:t>#= </a:t>
            </a:r>
            <a:r>
              <a:rPr lang="en-US" sz="3600" dirty="0" err="1" smtClean="0">
                <a:solidFill>
                  <a:srgbClr val="7030A0"/>
                </a:solidFill>
                <a:latin typeface="Preeti" pitchFamily="2" charset="0"/>
              </a:rPr>
              <a:t>sbd</a:t>
            </a:r>
            <a:r>
              <a:rPr lang="en-US" sz="3600" dirty="0" smtClean="0">
                <a:solidFill>
                  <a:srgbClr val="7030A0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Preeti" pitchFamily="2" charset="0"/>
              </a:rPr>
              <a:t>rfn</a:t>
            </a:r>
            <a:r>
              <a:rPr lang="en-US" sz="3600" dirty="0" smtClean="0">
                <a:solidFill>
                  <a:srgbClr val="7030A0"/>
                </a:solidFill>
                <a:latin typeface="Preeti" pitchFamily="2" charset="0"/>
              </a:rPr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( Mark Time)</a:t>
            </a:r>
            <a:endParaRPr lang="en-US" sz="3600" dirty="0" smtClean="0">
              <a:solidFill>
                <a:srgbClr val="7030A0"/>
              </a:solidFill>
              <a:latin typeface="Preeti" pitchFamily="2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7030A0"/>
                </a:solidFill>
                <a:latin typeface="Preeti" pitchFamily="2" charset="0"/>
              </a:rPr>
              <a:t>$= </a:t>
            </a:r>
            <a:r>
              <a:rPr lang="en-US" sz="3600" dirty="0" err="1" smtClean="0">
                <a:solidFill>
                  <a:srgbClr val="7030A0"/>
                </a:solidFill>
                <a:latin typeface="Preeti" pitchFamily="2" charset="0"/>
              </a:rPr>
              <a:t>sbd</a:t>
            </a:r>
            <a:r>
              <a:rPr lang="en-US" sz="3600" dirty="0" smtClean="0">
                <a:solidFill>
                  <a:srgbClr val="7030A0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Preeti" pitchFamily="2" charset="0"/>
              </a:rPr>
              <a:t>yfd</a:t>
            </a:r>
            <a:r>
              <a:rPr lang="en-US" sz="3600" dirty="0" smtClean="0">
                <a:solidFill>
                  <a:srgbClr val="7030A0"/>
                </a:solidFill>
                <a:latin typeface="Preeti" pitchFamily="2" charset="0"/>
              </a:rPr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( Halt)</a:t>
            </a:r>
          </a:p>
          <a:p>
            <a:pPr>
              <a:buNone/>
            </a:pPr>
            <a:r>
              <a:rPr lang="en-US" sz="3600" dirty="0" smtClean="0">
                <a:solidFill>
                  <a:srgbClr val="7030A0"/>
                </a:solidFill>
                <a:latin typeface="Preeti" pitchFamily="2" charset="0"/>
              </a:rPr>
              <a:t>%= 6f]</a:t>
            </a:r>
            <a:r>
              <a:rPr lang="en-US" sz="3600" dirty="0" err="1" smtClean="0">
                <a:solidFill>
                  <a:srgbClr val="7030A0"/>
                </a:solidFill>
                <a:latin typeface="Preeti" pitchFamily="2" charset="0"/>
              </a:rPr>
              <a:t>nL</a:t>
            </a:r>
            <a:r>
              <a:rPr lang="en-US" sz="3600" dirty="0" smtClean="0">
                <a:solidFill>
                  <a:srgbClr val="7030A0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Preeti" pitchFamily="2" charset="0"/>
              </a:rPr>
              <a:t>la:tf</a:t>
            </a:r>
            <a:r>
              <a:rPr lang="en-US" sz="3600" dirty="0" smtClean="0">
                <a:solidFill>
                  <a:srgbClr val="7030A0"/>
                </a:solidFill>
                <a:latin typeface="Preeti" pitchFamily="2" charset="0"/>
              </a:rPr>
              <a:t>/} cuf8L a9 </a:t>
            </a:r>
            <a:r>
              <a:rPr lang="en-US" sz="3600" dirty="0" smtClean="0">
                <a:solidFill>
                  <a:srgbClr val="7030A0"/>
                </a:solidFill>
              </a:rPr>
              <a:t>( Slow March)</a:t>
            </a:r>
            <a:endParaRPr lang="en-US" sz="3600" dirty="0" smtClean="0">
              <a:solidFill>
                <a:srgbClr val="7030A0"/>
              </a:solidFill>
              <a:latin typeface="Preeti" pitchFamily="2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7030A0"/>
                </a:solidFill>
                <a:latin typeface="Preeti" pitchFamily="2" charset="0"/>
              </a:rPr>
              <a:t>^= l56f] lx8 </a:t>
            </a:r>
            <a:r>
              <a:rPr lang="en-US" sz="3600" dirty="0" smtClean="0">
                <a:solidFill>
                  <a:srgbClr val="7030A0"/>
                </a:solidFill>
              </a:rPr>
              <a:t>( Quick March)</a:t>
            </a:r>
            <a:endParaRPr lang="en-US" sz="3600" dirty="0" smtClean="0">
              <a:solidFill>
                <a:srgbClr val="7030A0"/>
              </a:solidFill>
              <a:latin typeface="Preeti" pitchFamily="2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7030A0"/>
                </a:solidFill>
                <a:latin typeface="Preeti" pitchFamily="2" charset="0"/>
              </a:rPr>
              <a:t>&amp;= </a:t>
            </a:r>
            <a:r>
              <a:rPr lang="en-US" sz="3600" dirty="0" err="1" smtClean="0">
                <a:solidFill>
                  <a:srgbClr val="7030A0"/>
                </a:solidFill>
                <a:latin typeface="Preeti" pitchFamily="2" charset="0"/>
              </a:rPr>
              <a:t>bfofF</a:t>
            </a:r>
            <a:r>
              <a:rPr lang="en-US" sz="3600" dirty="0" smtClean="0">
                <a:solidFill>
                  <a:srgbClr val="7030A0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Preeti" pitchFamily="2" charset="0"/>
              </a:rPr>
              <a:t>kms</a:t>
            </a:r>
            <a:r>
              <a:rPr lang="en-US" sz="3600" dirty="0" smtClean="0">
                <a:solidFill>
                  <a:srgbClr val="7030A0"/>
                </a:solidFill>
                <a:latin typeface="Preeti" pitchFamily="2" charset="0"/>
              </a:rPr>
              <a:t>{ </a:t>
            </a:r>
            <a:r>
              <a:rPr lang="en-US" sz="3600" dirty="0" smtClean="0">
                <a:solidFill>
                  <a:srgbClr val="7030A0"/>
                </a:solidFill>
              </a:rPr>
              <a:t>(Right Turn)</a:t>
            </a:r>
            <a:endParaRPr lang="en-US" sz="3600" dirty="0" smtClean="0">
              <a:solidFill>
                <a:srgbClr val="7030A0"/>
              </a:solidFill>
              <a:latin typeface="Preeti" pitchFamily="2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7030A0"/>
                </a:solidFill>
                <a:latin typeface="Preeti" pitchFamily="2" charset="0"/>
              </a:rPr>
              <a:t>*= </a:t>
            </a:r>
            <a:r>
              <a:rPr lang="en-US" sz="3600" dirty="0" err="1" smtClean="0">
                <a:solidFill>
                  <a:srgbClr val="7030A0"/>
                </a:solidFill>
                <a:latin typeface="Preeti" pitchFamily="2" charset="0"/>
              </a:rPr>
              <a:t>afof</a:t>
            </a:r>
            <a:r>
              <a:rPr lang="en-US" sz="3600" dirty="0" smtClean="0">
                <a:solidFill>
                  <a:srgbClr val="7030A0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Preeti" pitchFamily="2" charset="0"/>
              </a:rPr>
              <a:t>kms</a:t>
            </a:r>
            <a:r>
              <a:rPr lang="en-US" sz="3600" dirty="0" smtClean="0">
                <a:solidFill>
                  <a:srgbClr val="7030A0"/>
                </a:solidFill>
                <a:latin typeface="Preeti" pitchFamily="2" charset="0"/>
              </a:rPr>
              <a:t>{  </a:t>
            </a:r>
            <a:r>
              <a:rPr lang="en-US" sz="3600" dirty="0" smtClean="0">
                <a:solidFill>
                  <a:srgbClr val="7030A0"/>
                </a:solidFill>
              </a:rPr>
              <a:t>(Left Turn)</a:t>
            </a:r>
            <a:endParaRPr lang="en-US" sz="3600" dirty="0">
              <a:solidFill>
                <a:srgbClr val="7030A0"/>
              </a:solidFill>
              <a:latin typeface="Preeti" pitchFamily="2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"/>
            <a:ext cx="8686800" cy="685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400" dirty="0" smtClean="0">
                <a:solidFill>
                  <a:srgbClr val="7030A0"/>
                </a:solidFill>
                <a:latin typeface="Preeti" pitchFamily="2" charset="0"/>
              </a:rPr>
              <a:t>(= k5f8L </a:t>
            </a:r>
            <a:r>
              <a:rPr lang="en-US" sz="4400" dirty="0" err="1" smtClean="0">
                <a:solidFill>
                  <a:srgbClr val="7030A0"/>
                </a:solidFill>
                <a:latin typeface="Preeti" pitchFamily="2" charset="0"/>
              </a:rPr>
              <a:t>kms</a:t>
            </a:r>
            <a:r>
              <a:rPr lang="en-US" sz="4400" dirty="0" smtClean="0">
                <a:solidFill>
                  <a:srgbClr val="7030A0"/>
                </a:solidFill>
                <a:latin typeface="Preeti" pitchFamily="2" charset="0"/>
              </a:rPr>
              <a:t>{ </a:t>
            </a:r>
            <a:r>
              <a:rPr lang="en-US" sz="4000" dirty="0" smtClean="0">
                <a:solidFill>
                  <a:srgbClr val="7030A0"/>
                </a:solidFill>
              </a:rPr>
              <a:t>( About turn)</a:t>
            </a:r>
            <a:endParaRPr lang="en-US" sz="4400" dirty="0" smtClean="0">
              <a:solidFill>
                <a:srgbClr val="7030A0"/>
              </a:solidFill>
              <a:latin typeface="Preeti" pitchFamily="2" charset="0"/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7030A0"/>
                </a:solidFill>
                <a:latin typeface="Preeti" pitchFamily="2" charset="0"/>
              </a:rPr>
              <a:t>!)= </a:t>
            </a:r>
            <a:r>
              <a:rPr lang="en-US" sz="4400" dirty="0" err="1" smtClean="0">
                <a:solidFill>
                  <a:srgbClr val="7030A0"/>
                </a:solidFill>
                <a:latin typeface="Preeti" pitchFamily="2" charset="0"/>
              </a:rPr>
              <a:t>bflxg</a:t>
            </a:r>
            <a:r>
              <a:rPr lang="en-US" sz="4400" dirty="0" smtClean="0">
                <a:solidFill>
                  <a:srgbClr val="7030A0"/>
                </a:solidFill>
                <a:latin typeface="Preeti" pitchFamily="2" charset="0"/>
              </a:rPr>
              <a:t>] ;/</a:t>
            </a:r>
            <a:r>
              <a:rPr lang="en-US" sz="4400" dirty="0" smtClean="0">
                <a:solidFill>
                  <a:srgbClr val="7030A0"/>
                </a:solidFill>
              </a:rPr>
              <a:t>(</a:t>
            </a:r>
            <a:r>
              <a:rPr lang="en-US" sz="4000" dirty="0" smtClean="0">
                <a:solidFill>
                  <a:srgbClr val="7030A0"/>
                </a:solidFill>
              </a:rPr>
              <a:t> Right </a:t>
            </a:r>
            <a:r>
              <a:rPr lang="en-US" sz="4000" dirty="0" err="1" smtClean="0">
                <a:solidFill>
                  <a:srgbClr val="7030A0"/>
                </a:solidFill>
              </a:rPr>
              <a:t>Wheell</a:t>
            </a:r>
            <a:r>
              <a:rPr lang="en-US" sz="4000" dirty="0" smtClean="0">
                <a:solidFill>
                  <a:srgbClr val="7030A0"/>
                </a:solidFill>
              </a:rPr>
              <a:t>)</a:t>
            </a:r>
            <a:endParaRPr lang="en-US" sz="4400" dirty="0" smtClean="0">
              <a:solidFill>
                <a:srgbClr val="7030A0"/>
              </a:solidFill>
              <a:latin typeface="Preeti" pitchFamily="2" charset="0"/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7030A0"/>
                </a:solidFill>
                <a:latin typeface="Preeti" pitchFamily="2" charset="0"/>
              </a:rPr>
              <a:t>!!=b]a|] ;/ </a:t>
            </a:r>
            <a:r>
              <a:rPr lang="en-US" sz="4000" dirty="0" smtClean="0">
                <a:solidFill>
                  <a:srgbClr val="7030A0"/>
                </a:solidFill>
              </a:rPr>
              <a:t>( Left </a:t>
            </a:r>
            <a:r>
              <a:rPr lang="en-US" sz="4000" dirty="0" err="1" smtClean="0">
                <a:solidFill>
                  <a:srgbClr val="7030A0"/>
                </a:solidFill>
              </a:rPr>
              <a:t>Wheell</a:t>
            </a:r>
            <a:r>
              <a:rPr lang="en-US" sz="4000" dirty="0" smtClean="0">
                <a:solidFill>
                  <a:srgbClr val="7030A0"/>
                </a:solidFill>
              </a:rPr>
              <a:t>)</a:t>
            </a:r>
            <a:endParaRPr lang="en-US" sz="4400" dirty="0" smtClean="0">
              <a:solidFill>
                <a:srgbClr val="7030A0"/>
              </a:solidFill>
              <a:latin typeface="Preeti" pitchFamily="2" charset="0"/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7030A0"/>
                </a:solidFill>
                <a:latin typeface="Preeti" pitchFamily="2" charset="0"/>
              </a:rPr>
              <a:t>!@= </a:t>
            </a:r>
            <a:r>
              <a:rPr lang="en-US" sz="4400" dirty="0" err="1" smtClean="0">
                <a:solidFill>
                  <a:srgbClr val="7030A0"/>
                </a:solidFill>
                <a:latin typeface="Preeti" pitchFamily="2" charset="0"/>
              </a:rPr>
              <a:t>bflxg</a:t>
            </a:r>
            <a:r>
              <a:rPr lang="en-US" sz="4400" dirty="0" smtClean="0">
                <a:solidFill>
                  <a:srgbClr val="7030A0"/>
                </a:solidFill>
                <a:latin typeface="Preeti" pitchFamily="2" charset="0"/>
              </a:rPr>
              <a:t>] x]/ </a:t>
            </a:r>
            <a:r>
              <a:rPr lang="en-US" sz="4000" dirty="0" smtClean="0">
                <a:solidFill>
                  <a:srgbClr val="7030A0"/>
                </a:solidFill>
              </a:rPr>
              <a:t>( Eyes Right)</a:t>
            </a:r>
            <a:endParaRPr lang="en-US" sz="4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7030A0"/>
                </a:solidFill>
                <a:latin typeface="Preeti" pitchFamily="2" charset="0"/>
              </a:rPr>
              <a:t>!#= em08f ;</a:t>
            </a:r>
            <a:r>
              <a:rPr lang="en-US" sz="4400" dirty="0" err="1" smtClean="0">
                <a:solidFill>
                  <a:srgbClr val="7030A0"/>
                </a:solidFill>
                <a:latin typeface="Preeti" pitchFamily="2" charset="0"/>
              </a:rPr>
              <a:t>dfTg</a:t>
            </a:r>
            <a:r>
              <a:rPr lang="en-US" sz="4400" dirty="0" smtClean="0">
                <a:solidFill>
                  <a:srgbClr val="7030A0"/>
                </a:solidFill>
                <a:latin typeface="Preeti" pitchFamily="2" charset="0"/>
              </a:rPr>
              <a:t>] </a:t>
            </a:r>
            <a:r>
              <a:rPr lang="en-US" sz="4000" dirty="0" smtClean="0">
                <a:solidFill>
                  <a:srgbClr val="7030A0"/>
                </a:solidFill>
              </a:rPr>
              <a:t>(Flag Holding)</a:t>
            </a:r>
            <a:endParaRPr lang="en-US" sz="4400" dirty="0" smtClean="0">
              <a:solidFill>
                <a:srgbClr val="7030A0"/>
              </a:solidFill>
              <a:latin typeface="Preeti" pitchFamily="2" charset="0"/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7030A0"/>
                </a:solidFill>
                <a:latin typeface="Preeti" pitchFamily="2" charset="0"/>
              </a:rPr>
              <a:t>!$= ;</a:t>
            </a:r>
            <a:r>
              <a:rPr lang="en-US" sz="4400" dirty="0" err="1" smtClean="0">
                <a:solidFill>
                  <a:srgbClr val="7030A0"/>
                </a:solidFill>
                <a:latin typeface="Preeti" pitchFamily="2" charset="0"/>
              </a:rPr>
              <a:t>nfd</a:t>
            </a:r>
            <a:r>
              <a:rPr lang="en-US" sz="4400" dirty="0" smtClean="0">
                <a:solidFill>
                  <a:srgbClr val="7030A0"/>
                </a:solidFill>
                <a:latin typeface="Preeti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Preeti" pitchFamily="2" charset="0"/>
              </a:rPr>
              <a:t>lbg</a:t>
            </a:r>
            <a:r>
              <a:rPr lang="en-US" sz="4400" dirty="0" smtClean="0">
                <a:solidFill>
                  <a:srgbClr val="7030A0"/>
                </a:solidFill>
                <a:latin typeface="Preeti" pitchFamily="2" charset="0"/>
              </a:rPr>
              <a:t>'  </a:t>
            </a:r>
            <a:r>
              <a:rPr lang="en-US" sz="4000" dirty="0" smtClean="0">
                <a:solidFill>
                  <a:srgbClr val="7030A0"/>
                </a:solidFill>
              </a:rPr>
              <a:t>( Salute)</a:t>
            </a:r>
            <a:endParaRPr lang="en-US" sz="4400" dirty="0" smtClean="0">
              <a:solidFill>
                <a:srgbClr val="7030A0"/>
              </a:solidFill>
              <a:latin typeface="Preeti" pitchFamily="2" charset="0"/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7030A0"/>
                </a:solidFill>
                <a:latin typeface="Preeti" pitchFamily="2" charset="0"/>
              </a:rPr>
              <a:t>!%= </a:t>
            </a:r>
            <a:r>
              <a:rPr lang="en-US" sz="4400" dirty="0" err="1" smtClean="0">
                <a:solidFill>
                  <a:srgbClr val="7030A0"/>
                </a:solidFill>
                <a:latin typeface="Preeti" pitchFamily="2" charset="0"/>
              </a:rPr>
              <a:t>nfOga</a:t>
            </a:r>
            <a:r>
              <a:rPr lang="en-US" sz="4400" dirty="0" smtClean="0">
                <a:solidFill>
                  <a:srgbClr val="7030A0"/>
                </a:solidFill>
                <a:latin typeface="Preeti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Preeti" pitchFamily="2" charset="0"/>
              </a:rPr>
              <a:t>agfpm</a:t>
            </a:r>
            <a:r>
              <a:rPr lang="en-US" sz="4400" dirty="0" smtClean="0">
                <a:solidFill>
                  <a:srgbClr val="7030A0"/>
                </a:solidFill>
                <a:latin typeface="Preeti" pitchFamily="2" charset="0"/>
              </a:rPr>
              <a:t> </a:t>
            </a:r>
            <a:r>
              <a:rPr lang="en-US" sz="4000" dirty="0" smtClean="0">
                <a:solidFill>
                  <a:srgbClr val="7030A0"/>
                </a:solidFill>
              </a:rPr>
              <a:t>(Fall in)</a:t>
            </a:r>
            <a:endParaRPr lang="en-US" sz="4400" dirty="0" smtClean="0">
              <a:solidFill>
                <a:srgbClr val="7030A0"/>
              </a:solidFill>
              <a:latin typeface="Preeti" pitchFamily="2" charset="0"/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7030A0"/>
                </a:solidFill>
                <a:latin typeface="Preeti" pitchFamily="2" charset="0"/>
              </a:rPr>
              <a:t>!^= </a:t>
            </a:r>
            <a:r>
              <a:rPr lang="en-US" sz="4400" dirty="0" err="1" smtClean="0">
                <a:solidFill>
                  <a:srgbClr val="7030A0"/>
                </a:solidFill>
                <a:latin typeface="Preeti" pitchFamily="2" charset="0"/>
              </a:rPr>
              <a:t>glhs</a:t>
            </a:r>
            <a:r>
              <a:rPr lang="en-US" sz="4400" dirty="0" smtClean="0">
                <a:solidFill>
                  <a:srgbClr val="7030A0"/>
                </a:solidFill>
                <a:latin typeface="Preeti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Preeti" pitchFamily="2" charset="0"/>
              </a:rPr>
              <a:t>x'g</a:t>
            </a:r>
            <a:r>
              <a:rPr lang="en-US" sz="4400" dirty="0" smtClean="0">
                <a:solidFill>
                  <a:srgbClr val="7030A0"/>
                </a:solidFill>
                <a:latin typeface="Preeti" pitchFamily="2" charset="0"/>
              </a:rPr>
              <a:t>'   </a:t>
            </a:r>
            <a:r>
              <a:rPr lang="en-US" sz="4000" dirty="0" smtClean="0">
                <a:solidFill>
                  <a:srgbClr val="7030A0"/>
                </a:solidFill>
              </a:rPr>
              <a:t>(Close up)</a:t>
            </a:r>
            <a:endParaRPr lang="en-US" sz="4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7030A0"/>
                </a:solidFill>
                <a:latin typeface="Preeti" pitchFamily="2" charset="0"/>
              </a:rPr>
              <a:t>!&amp;= </a:t>
            </a:r>
            <a:r>
              <a:rPr lang="en-US" sz="4400" dirty="0" err="1" smtClean="0">
                <a:solidFill>
                  <a:srgbClr val="7030A0"/>
                </a:solidFill>
                <a:latin typeface="Preeti" pitchFamily="2" charset="0"/>
              </a:rPr>
              <a:t>ce</a:t>
            </a:r>
            <a:r>
              <a:rPr lang="en-US" sz="4400" dirty="0" smtClean="0">
                <a:solidFill>
                  <a:srgbClr val="7030A0"/>
                </a:solidFill>
                <a:latin typeface="Preeti" pitchFamily="2" charset="0"/>
              </a:rPr>
              <a:t>/ ck </a:t>
            </a:r>
            <a:r>
              <a:rPr lang="en-US" sz="4000" dirty="0" smtClean="0">
                <a:solidFill>
                  <a:srgbClr val="7030A0"/>
                </a:solidFill>
              </a:rPr>
              <a:t>(Cover up)</a:t>
            </a:r>
            <a:endParaRPr lang="en-US" sz="4400" dirty="0" smtClean="0">
              <a:solidFill>
                <a:srgbClr val="7030A0"/>
              </a:solidFill>
              <a:latin typeface="Preeti" pitchFamily="2" charset="0"/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7030A0"/>
                </a:solidFill>
                <a:latin typeface="Preeti" pitchFamily="2" charset="0"/>
              </a:rPr>
              <a:t>!*= </a:t>
            </a:r>
            <a:r>
              <a:rPr lang="en-US" sz="4400" dirty="0" err="1" smtClean="0">
                <a:solidFill>
                  <a:srgbClr val="7030A0"/>
                </a:solidFill>
                <a:latin typeface="Preeti" pitchFamily="2" charset="0"/>
              </a:rPr>
              <a:t>lj;h</a:t>
            </a:r>
            <a:r>
              <a:rPr lang="en-US" sz="4400" dirty="0" smtClean="0">
                <a:solidFill>
                  <a:srgbClr val="7030A0"/>
                </a:solidFill>
                <a:latin typeface="Preeti" pitchFamily="2" charset="0"/>
              </a:rPr>
              <a:t>{g </a:t>
            </a:r>
            <a:r>
              <a:rPr lang="en-US" sz="4000" dirty="0" smtClean="0">
                <a:solidFill>
                  <a:srgbClr val="7030A0"/>
                </a:solidFill>
              </a:rPr>
              <a:t>(Dismiss)</a:t>
            </a:r>
            <a:endParaRPr lang="en-US" sz="4400" dirty="0">
              <a:solidFill>
                <a:srgbClr val="7030A0"/>
              </a:solidFill>
              <a:latin typeface="Preet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accent4"/>
                </a:solidFill>
              </a:rPr>
              <a:t>Jumping Events</a:t>
            </a:r>
            <a:endParaRPr lang="en-US" sz="5400" b="1" i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sz="4400" b="1" i="1" dirty="0" smtClean="0">
                <a:solidFill>
                  <a:srgbClr val="00B050"/>
                </a:solidFill>
              </a:rPr>
              <a:t>High jump</a:t>
            </a:r>
          </a:p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</a:rPr>
              <a:t>Skill ( Approach, Take off, Flight, Clearance, Landing)</a:t>
            </a:r>
          </a:p>
          <a:p>
            <a:r>
              <a:rPr lang="en-US" sz="4400" b="1" i="1" dirty="0" smtClean="0">
                <a:solidFill>
                  <a:srgbClr val="FF0000"/>
                </a:solidFill>
              </a:rPr>
              <a:t>Long Jump</a:t>
            </a:r>
          </a:p>
          <a:p>
            <a:pPr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Skill ( Approach, Take off, Flight, Landing)</a:t>
            </a:r>
          </a:p>
          <a:p>
            <a:r>
              <a:rPr lang="en-US" sz="4400" b="1" i="1" dirty="0" err="1" smtClean="0">
                <a:solidFill>
                  <a:srgbClr val="00B0F0"/>
                </a:solidFill>
              </a:rPr>
              <a:t>Tripple</a:t>
            </a:r>
            <a:r>
              <a:rPr lang="en-US" sz="4400" b="1" i="1" dirty="0" smtClean="0">
                <a:solidFill>
                  <a:srgbClr val="00B0F0"/>
                </a:solidFill>
              </a:rPr>
              <a:t> Jump</a:t>
            </a:r>
          </a:p>
          <a:p>
            <a:pPr>
              <a:buNone/>
            </a:pPr>
            <a:r>
              <a:rPr lang="en-US" b="1" i="1" dirty="0" smtClean="0">
                <a:solidFill>
                  <a:srgbClr val="00B0F0"/>
                </a:solidFill>
              </a:rPr>
              <a:t>Skill ( Approach, Take off, Hope, Flight, </a:t>
            </a:r>
            <a:r>
              <a:rPr lang="en-US" b="1" i="1" dirty="0" err="1" smtClean="0">
                <a:solidFill>
                  <a:srgbClr val="00B0F0"/>
                </a:solidFill>
              </a:rPr>
              <a:t>Landung</a:t>
            </a:r>
            <a:r>
              <a:rPr lang="en-US" b="1" i="1" dirty="0" smtClean="0">
                <a:solidFill>
                  <a:srgbClr val="00B0F0"/>
                </a:solidFill>
              </a:rPr>
              <a:t>)</a:t>
            </a:r>
            <a:endParaRPr lang="en-US" b="1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C00000"/>
                </a:solidFill>
              </a:rPr>
              <a:t>Throwing Events</a:t>
            </a:r>
            <a:endParaRPr lang="en-US" sz="5400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b="1" i="1" dirty="0" smtClean="0">
                <a:solidFill>
                  <a:srgbClr val="00B0F0"/>
                </a:solidFill>
              </a:rPr>
              <a:t>1. Shot put:-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      </a:t>
            </a:r>
            <a:r>
              <a:rPr lang="en-US" sz="3600" b="1" dirty="0" smtClean="0">
                <a:solidFill>
                  <a:srgbClr val="00B0F0"/>
                </a:solidFill>
              </a:rPr>
              <a:t>Skill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sz="3600" b="1" i="1" dirty="0" smtClean="0">
                <a:solidFill>
                  <a:srgbClr val="00B0F0"/>
                </a:solidFill>
              </a:rPr>
              <a:t>( Holding, Stance, Gliding, Throwing, Reverse)</a:t>
            </a:r>
            <a:endParaRPr lang="en-US" b="1" i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4000" b="1" i="1" dirty="0" smtClean="0">
                <a:solidFill>
                  <a:srgbClr val="FF0000"/>
                </a:solidFill>
              </a:rPr>
              <a:t>2. Javelin Throw:-</a:t>
            </a: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                  </a:t>
            </a:r>
            <a:r>
              <a:rPr lang="en-US" sz="3600" b="1" dirty="0" smtClean="0">
                <a:solidFill>
                  <a:srgbClr val="FF0000"/>
                </a:solidFill>
              </a:rPr>
              <a:t>Skill</a:t>
            </a:r>
            <a:r>
              <a:rPr lang="en-US" sz="3600" dirty="0" smtClean="0">
                <a:solidFill>
                  <a:srgbClr val="FF0000"/>
                </a:solidFill>
              </a:rPr>
              <a:t>   </a:t>
            </a:r>
            <a:r>
              <a:rPr lang="en-US" sz="3600" b="1" i="1" dirty="0" smtClean="0">
                <a:solidFill>
                  <a:srgbClr val="FF0000"/>
                </a:solidFill>
              </a:rPr>
              <a:t>(Grip, Carry, Approach, Throw, Reverse)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002060"/>
                </a:solidFill>
              </a:rPr>
              <a:t>V0lleyball</a:t>
            </a:r>
            <a:endParaRPr lang="en-US" sz="4800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i="1" dirty="0" smtClean="0">
                <a:solidFill>
                  <a:srgbClr val="C00000"/>
                </a:solidFill>
              </a:rPr>
              <a:t>1. Playing Area ( Length = 18mt. Breadth = 9mt.  Line Breadth = 5cm)</a:t>
            </a:r>
          </a:p>
          <a:p>
            <a:pPr>
              <a:buNone/>
            </a:pPr>
            <a:r>
              <a:rPr lang="en-US" sz="3600" b="1" i="1" dirty="0" smtClean="0">
                <a:solidFill>
                  <a:srgbClr val="00B050"/>
                </a:solidFill>
              </a:rPr>
              <a:t>2. Poles ( High = 2.55mt.)out of Center line 50/50 cm) </a:t>
            </a:r>
          </a:p>
          <a:p>
            <a:pPr>
              <a:buNone/>
            </a:pPr>
            <a:r>
              <a:rPr lang="en-US" sz="3600" b="1" i="1" dirty="0" smtClean="0">
                <a:solidFill>
                  <a:srgbClr val="0070C0"/>
                </a:solidFill>
              </a:rPr>
              <a:t>3. </a:t>
            </a:r>
            <a:r>
              <a:rPr lang="en-US" sz="3600" b="1" i="1" dirty="0" smtClean="0">
                <a:solidFill>
                  <a:srgbClr val="00B0F0"/>
                </a:solidFill>
              </a:rPr>
              <a:t>Net ( L. = 9.5mt. B.= 1mt and mesh = 10*10 </a:t>
            </a:r>
            <a:r>
              <a:rPr lang="en-US" sz="3600" b="1" i="1" dirty="0" err="1" smtClean="0">
                <a:solidFill>
                  <a:srgbClr val="00B0F0"/>
                </a:solidFill>
              </a:rPr>
              <a:t>sqr</a:t>
            </a:r>
            <a:r>
              <a:rPr lang="en-US" sz="3600" b="1" i="1" dirty="0" smtClean="0">
                <a:solidFill>
                  <a:srgbClr val="00B0F0"/>
                </a:solidFill>
              </a:rPr>
              <a:t> cm.)</a:t>
            </a:r>
          </a:p>
          <a:p>
            <a:pPr>
              <a:buNone/>
            </a:pPr>
            <a:r>
              <a:rPr lang="en-US" sz="3600" b="1" i="1" dirty="0">
                <a:solidFill>
                  <a:srgbClr val="00B0F0"/>
                </a:solidFill>
              </a:rPr>
              <a:t> </a:t>
            </a:r>
            <a:r>
              <a:rPr lang="en-US" sz="3600" b="1" i="1" dirty="0" smtClean="0">
                <a:solidFill>
                  <a:srgbClr val="00B0F0"/>
                </a:solidFill>
              </a:rPr>
              <a:t>height : Male = 2.43mt   Female = 2.24mt.</a:t>
            </a:r>
          </a:p>
          <a:p>
            <a:pPr>
              <a:buNone/>
            </a:pPr>
            <a:r>
              <a:rPr lang="en-US" sz="3600" b="1" i="1" dirty="0" smtClean="0">
                <a:solidFill>
                  <a:srgbClr val="0070C0"/>
                </a:solidFill>
              </a:rPr>
              <a:t>4. Ball ( weight = 260-280grm.  Circumference = 65-67 cm.)</a:t>
            </a:r>
            <a:endParaRPr lang="en-US" sz="36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 smtClean="0">
                <a:solidFill>
                  <a:srgbClr val="0070C0"/>
                </a:solidFill>
              </a:rPr>
              <a:t>Skill of Volleyball</a:t>
            </a:r>
            <a:endParaRPr lang="en-US" sz="6000" b="1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334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000" dirty="0" smtClean="0">
                <a:solidFill>
                  <a:srgbClr val="C00000"/>
                </a:solidFill>
              </a:rPr>
              <a:t>Service</a:t>
            </a:r>
            <a:endParaRPr lang="en-US" sz="3600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r>
              <a:rPr lang="en-US" sz="3600" dirty="0" smtClean="0">
                <a:solidFill>
                  <a:srgbClr val="C00000"/>
                </a:solidFill>
              </a:rPr>
              <a:t>Passing :</a:t>
            </a:r>
          </a:p>
          <a:p>
            <a:pPr marL="514350" indent="-514350">
              <a:buNone/>
            </a:pPr>
            <a:r>
              <a:rPr lang="en-US" sz="3600" dirty="0" smtClean="0"/>
              <a:t> 		</a:t>
            </a:r>
            <a:r>
              <a:rPr lang="en-US" dirty="0" smtClean="0">
                <a:solidFill>
                  <a:srgbClr val="00B050"/>
                </a:solidFill>
              </a:rPr>
              <a:t>Finger </a:t>
            </a:r>
            <a:r>
              <a:rPr lang="en-US" sz="3600" dirty="0" smtClean="0">
                <a:solidFill>
                  <a:srgbClr val="00B050"/>
                </a:solidFill>
              </a:rPr>
              <a:t>, Digging and One hand Digging</a:t>
            </a:r>
            <a:endParaRPr lang="en-US" sz="4000" dirty="0" smtClean="0">
              <a:solidFill>
                <a:srgbClr val="00B050"/>
              </a:solidFill>
            </a:endParaRPr>
          </a:p>
          <a:p>
            <a:pPr marL="514350" indent="-514350">
              <a:buNone/>
            </a:pPr>
            <a:r>
              <a:rPr lang="en-US" sz="4000" dirty="0" smtClean="0">
                <a:solidFill>
                  <a:srgbClr val="C00000"/>
                </a:solidFill>
              </a:rPr>
              <a:t>3. Raising :</a:t>
            </a:r>
            <a:r>
              <a:rPr lang="en-US" sz="4000" dirty="0" smtClean="0"/>
              <a:t>	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Finger, Digging</a:t>
            </a:r>
            <a:endParaRPr lang="en-US" sz="4000" dirty="0" smtClean="0">
              <a:solidFill>
                <a:srgbClr val="00B050"/>
              </a:solidFill>
            </a:endParaRPr>
          </a:p>
          <a:p>
            <a:pPr marL="514350" indent="-514350">
              <a:buNone/>
            </a:pPr>
            <a:r>
              <a:rPr lang="en-US" sz="4000" dirty="0" smtClean="0">
                <a:solidFill>
                  <a:srgbClr val="C00000"/>
                </a:solidFill>
              </a:rPr>
              <a:t>4. Spiking</a:t>
            </a:r>
          </a:p>
          <a:p>
            <a:pPr marL="514350" indent="-514350">
              <a:buNone/>
            </a:pPr>
            <a:r>
              <a:rPr lang="en-US" sz="4000" dirty="0" smtClean="0">
                <a:solidFill>
                  <a:srgbClr val="C00000"/>
                </a:solidFill>
              </a:rPr>
              <a:t>5. Blocking </a:t>
            </a:r>
          </a:p>
          <a:p>
            <a:pPr marL="514350" indent="-514350">
              <a:buNone/>
            </a:pPr>
            <a:r>
              <a:rPr lang="en-US" sz="4000" dirty="0" smtClean="0">
                <a:solidFill>
                  <a:srgbClr val="C00000"/>
                </a:solidFill>
              </a:rPr>
              <a:t>6. Placing</a:t>
            </a:r>
          </a:p>
          <a:p>
            <a:pPr marL="514350" indent="-514350">
              <a:buAutoNum type="arabicPeriod"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839200" cy="487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i="1" dirty="0" smtClean="0">
                <a:solidFill>
                  <a:srgbClr val="00B050"/>
                </a:solidFill>
              </a:rPr>
              <a:t>5</a:t>
            </a:r>
            <a:r>
              <a:rPr lang="en-US" sz="4400" b="1" i="1" dirty="0" smtClean="0">
                <a:solidFill>
                  <a:srgbClr val="00B050"/>
                </a:solidFill>
              </a:rPr>
              <a:t>. Players ( In Court 6 / 6 and Extra 6/6)</a:t>
            </a:r>
          </a:p>
          <a:p>
            <a:pPr>
              <a:buNone/>
            </a:pPr>
            <a:r>
              <a:rPr lang="en-US" sz="4400" dirty="0" smtClean="0">
                <a:solidFill>
                  <a:srgbClr val="7030A0"/>
                </a:solidFill>
              </a:rPr>
              <a:t>6</a:t>
            </a:r>
            <a:r>
              <a:rPr lang="en-US" sz="4400" b="1" i="1" dirty="0" smtClean="0">
                <a:solidFill>
                  <a:srgbClr val="7030A0"/>
                </a:solidFill>
              </a:rPr>
              <a:t>. Antennas (1.80mt , 1mt net and 80cm net over</a:t>
            </a:r>
          </a:p>
          <a:p>
            <a:pPr>
              <a:buNone/>
            </a:pPr>
            <a:r>
              <a:rPr lang="en-US" sz="4400" b="1" i="1" dirty="0" smtClean="0">
                <a:solidFill>
                  <a:srgbClr val="C00000"/>
                </a:solidFill>
              </a:rPr>
              <a:t>7. Official ( Referee =1, Umpire = </a:t>
            </a:r>
            <a:r>
              <a:rPr lang="en-US" sz="4400" b="1" i="1" dirty="0" smtClean="0">
                <a:solidFill>
                  <a:srgbClr val="C00000"/>
                </a:solidFill>
              </a:rPr>
              <a:t>1, </a:t>
            </a:r>
            <a:r>
              <a:rPr lang="en-US" sz="4400" b="1" i="1" dirty="0" smtClean="0">
                <a:solidFill>
                  <a:srgbClr val="C00000"/>
                </a:solidFill>
              </a:rPr>
              <a:t>Scorer = </a:t>
            </a:r>
            <a:r>
              <a:rPr lang="en-US" sz="4400" b="1" i="1" dirty="0">
                <a:solidFill>
                  <a:srgbClr val="C00000"/>
                </a:solidFill>
              </a:rPr>
              <a:t>1</a:t>
            </a:r>
            <a:r>
              <a:rPr lang="en-US" sz="4400" b="1" i="1" dirty="0" smtClean="0">
                <a:solidFill>
                  <a:srgbClr val="C00000"/>
                </a:solidFill>
              </a:rPr>
              <a:t> Linesmen = </a:t>
            </a:r>
            <a:r>
              <a:rPr lang="en-US" sz="4400" b="1" i="1" dirty="0" smtClean="0">
                <a:solidFill>
                  <a:srgbClr val="C00000"/>
                </a:solidFill>
              </a:rPr>
              <a:t>2</a:t>
            </a:r>
            <a:endParaRPr lang="en-US" sz="44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4400" b="1" i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4400" b="1" i="1" dirty="0" smtClean="0">
                <a:solidFill>
                  <a:srgbClr val="002060"/>
                </a:solidFill>
              </a:rPr>
              <a:t>Note ( </a:t>
            </a:r>
            <a:r>
              <a:rPr lang="en-US" sz="4400" b="1" i="1" dirty="0" err="1" smtClean="0">
                <a:solidFill>
                  <a:srgbClr val="002060"/>
                </a:solidFill>
              </a:rPr>
              <a:t>Libero</a:t>
            </a:r>
            <a:r>
              <a:rPr lang="en-US" sz="4400" b="1" i="1" dirty="0" smtClean="0">
                <a:solidFill>
                  <a:srgbClr val="002060"/>
                </a:solidFill>
              </a:rPr>
              <a:t> =1/1, Different Dress lives in court side )</a:t>
            </a:r>
            <a:endParaRPr lang="en-US" sz="4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olleyball Court Size: College of Charleston TD Arena Home Court photo by SC Petr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81000"/>
            <a:ext cx="8793570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Image result for volleyball court siz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8200"/>
            <a:ext cx="89916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684</Words>
  <Application>Microsoft Office PowerPoint</Application>
  <PresentationFormat>On-screen Show (4:3)</PresentationFormat>
  <Paragraphs>103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Athletics</vt:lpstr>
      <vt:lpstr>Running Events </vt:lpstr>
      <vt:lpstr>Jumping Events</vt:lpstr>
      <vt:lpstr>Throwing Events</vt:lpstr>
      <vt:lpstr>V0lleyball</vt:lpstr>
      <vt:lpstr>Skill of Volleyball</vt:lpstr>
      <vt:lpstr>Slide 7</vt:lpstr>
      <vt:lpstr>Slide 8</vt:lpstr>
      <vt:lpstr>Slide 9</vt:lpstr>
      <vt:lpstr>Slide 10</vt:lpstr>
      <vt:lpstr>Slide 11</vt:lpstr>
      <vt:lpstr>Kabaddi</vt:lpstr>
      <vt:lpstr>Basic Skill of Kabaddi</vt:lpstr>
      <vt:lpstr>Slide 14</vt:lpstr>
      <vt:lpstr>Slide 15</vt:lpstr>
      <vt:lpstr>Slide 16</vt:lpstr>
      <vt:lpstr>Skill of Kho kho </vt:lpstr>
      <vt:lpstr>History of Kho Kho</vt:lpstr>
      <vt:lpstr>Kho kho</vt:lpstr>
      <vt:lpstr>Officials of Kho kho</vt:lpstr>
      <vt:lpstr>Slide 21</vt:lpstr>
      <vt:lpstr>Slide 22</vt:lpstr>
      <vt:lpstr>Slide 23</vt:lpstr>
      <vt:lpstr>Physical Training P.T.</vt:lpstr>
      <vt:lpstr>Drill</vt:lpstr>
      <vt:lpstr>Commands of Drill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56</cp:revision>
  <dcterms:created xsi:type="dcterms:W3CDTF">2019-07-29T07:28:03Z</dcterms:created>
  <dcterms:modified xsi:type="dcterms:W3CDTF">2021-03-23T03:51:05Z</dcterms:modified>
</cp:coreProperties>
</file>