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FB6372-E72E-48D8-BBC4-5BD30A88CB12}" type="datetimeFigureOut">
              <a:rPr lang="en-US" smtClean="0"/>
              <a:pPr/>
              <a:t>21/03/03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E1DFF2-B5AB-41D5-8982-1F33D31F34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volleyball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Indo0r</a:t>
            </a:r>
            <a:endParaRPr lang="en-US" sz="4800" dirty="0" smtClean="0"/>
          </a:p>
          <a:p>
            <a:r>
              <a:rPr lang="en-US" sz="4800" dirty="0" smtClean="0"/>
              <a:t>Outdoor</a:t>
            </a:r>
            <a:endParaRPr lang="en-US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Volleyball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</a:rPr>
              <a:t>elnan</a:t>
            </a:r>
            <a:r>
              <a:rPr lang="en-US" dirty="0" smtClean="0">
                <a:latin typeface="Preeti" pitchFamily="2" charset="0"/>
              </a:rPr>
              <a:t> v]</a:t>
            </a:r>
            <a:r>
              <a:rPr lang="en-US" dirty="0" err="1" smtClean="0">
                <a:latin typeface="Preeti" pitchFamily="2" charset="0"/>
              </a:rPr>
              <a:t>nsf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lasf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b="1" dirty="0" err="1" smtClean="0">
                <a:latin typeface="Preeti" pitchFamily="2" charset="0"/>
              </a:rPr>
              <a:t>cd</a:t>
            </a:r>
            <a:r>
              <a:rPr lang="en-US" b="1" dirty="0" smtClean="0">
                <a:latin typeface="Preeti" pitchFamily="2" charset="0"/>
              </a:rPr>
              <a:t>]/</a:t>
            </a:r>
            <a:r>
              <a:rPr lang="en-US" b="1" dirty="0" err="1" smtClean="0">
                <a:latin typeface="Preeti" pitchFamily="2" charset="0"/>
              </a:rPr>
              <a:t>Lsf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af6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], ;g\ </a:t>
            </a:r>
            <a:r>
              <a:rPr lang="en-US" b="1" dirty="0" smtClean="0">
                <a:latin typeface="Preeti" pitchFamily="2" charset="0"/>
              </a:rPr>
              <a:t>!(*%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</a:t>
            </a: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latin typeface="Preeti" pitchFamily="2" charset="0"/>
              </a:rPr>
              <a:t>ljlnod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hL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df</a:t>
            </a:r>
            <a:r>
              <a:rPr lang="en-US" b="1" dirty="0" smtClean="0">
                <a:latin typeface="Preeti" pitchFamily="2" charset="0"/>
              </a:rPr>
              <a:t>]u{g </a:t>
            </a:r>
            <a:r>
              <a:rPr lang="en-US" b="1" dirty="0" smtClean="0"/>
              <a:t>William  G. Morgan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</a:rPr>
              <a:t> ;g\ </a:t>
            </a:r>
            <a:r>
              <a:rPr lang="en-US" b="1" dirty="0" smtClean="0">
                <a:latin typeface="Preeti" pitchFamily="2" charset="0"/>
              </a:rPr>
              <a:t>!($&amp;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cGt</a:t>
            </a:r>
            <a:r>
              <a:rPr lang="en-US" dirty="0" smtClean="0">
                <a:latin typeface="Preeti" pitchFamily="2" charset="0"/>
              </a:rPr>
              <a:t>/f{li6«o </a:t>
            </a:r>
            <a:r>
              <a:rPr lang="en-US" dirty="0" err="1" smtClean="0">
                <a:latin typeface="Preeti" pitchFamily="2" charset="0"/>
              </a:rPr>
              <a:t>elnan</a:t>
            </a:r>
            <a:r>
              <a:rPr lang="en-US" dirty="0" smtClean="0">
                <a:latin typeface="Preeti" pitchFamily="2" charset="0"/>
              </a:rPr>
              <a:t> ;ª3 :</a:t>
            </a:r>
            <a:r>
              <a:rPr lang="en-US" dirty="0" err="1" smtClean="0">
                <a:latin typeface="Preeti" pitchFamily="2" charset="0"/>
              </a:rPr>
              <a:t>ykgf</a:t>
            </a: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</a:rPr>
              <a:t>k|wfg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{no </a:t>
            </a:r>
            <a:r>
              <a:rPr lang="en-US" b="1" dirty="0" err="1" smtClean="0">
                <a:latin typeface="Preeti" pitchFamily="2" charset="0"/>
              </a:rPr>
              <a:t>k|mfG;sf</a:t>
            </a:r>
            <a:r>
              <a:rPr lang="en-US" b="1" dirty="0" smtClean="0">
                <a:latin typeface="Preeti" pitchFamily="2" charset="0"/>
              </a:rPr>
              <a:t>] k]l/; </a:t>
            </a:r>
            <a:r>
              <a:rPr lang="en-US" dirty="0" err="1" smtClean="0">
                <a:latin typeface="Preeti" pitchFamily="2" charset="0"/>
              </a:rPr>
              <a:t>zx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df</a:t>
            </a: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</a:rPr>
              <a:t>;g\ </a:t>
            </a:r>
            <a:r>
              <a:rPr lang="en-US" b="1" dirty="0" smtClean="0">
                <a:latin typeface="Preeti" pitchFamily="2" charset="0"/>
              </a:rPr>
              <a:t>!($(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k|yd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ljZa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elnan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cfof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hgf</a:t>
            </a:r>
            <a:r>
              <a:rPr lang="en-US" dirty="0" smtClean="0">
                <a:latin typeface="Preeti" pitchFamily="2" charset="0"/>
              </a:rPr>
              <a:t> r]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]:</a:t>
            </a:r>
            <a:r>
              <a:rPr lang="en-US" dirty="0" err="1" smtClean="0">
                <a:latin typeface="Preeti" pitchFamily="2" charset="0"/>
              </a:rPr>
              <a:t>nf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eflsof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/</a:t>
            </a:r>
            <a:r>
              <a:rPr lang="en-US" dirty="0" err="1" smtClean="0">
                <a:latin typeface="Preeti" pitchFamily="2" charset="0"/>
              </a:rPr>
              <a:t>fhwfgL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k|udf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DkGg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lyof</a:t>
            </a:r>
            <a:r>
              <a:rPr lang="en-US" dirty="0" smtClean="0">
                <a:latin typeface="Preeti" pitchFamily="2" charset="0"/>
              </a:rPr>
              <a:t>]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Preeti" pitchFamily="2" charset="0"/>
              </a:rPr>
              <a:t>;g\ </a:t>
            </a:r>
            <a:r>
              <a:rPr lang="en-US" b="1" dirty="0" smtClean="0">
                <a:latin typeface="Preeti" pitchFamily="2" charset="0"/>
              </a:rPr>
              <a:t>!(%@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k|yd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dlxnf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elnan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cfof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hgf</a:t>
            </a:r>
            <a:r>
              <a:rPr lang="en-US" dirty="0" smtClean="0">
                <a:latin typeface="Preeti" pitchFamily="2" charset="0"/>
              </a:rPr>
              <a:t> ?;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df:sf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zx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lyof</a:t>
            </a:r>
            <a:r>
              <a:rPr lang="en-US" dirty="0" smtClean="0">
                <a:latin typeface="Preeti" pitchFamily="2" charset="0"/>
              </a:rPr>
              <a:t>] 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Preeti" pitchFamily="2" charset="0"/>
              </a:rPr>
              <a:t>lj</a:t>
            </a:r>
            <a:r>
              <a:rPr lang="en-US" dirty="0" smtClean="0">
                <a:latin typeface="Preeti" pitchFamily="2" charset="0"/>
              </a:rPr>
              <a:t>=;= @)##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g]</a:t>
            </a:r>
            <a:r>
              <a:rPr lang="en-US" dirty="0" err="1" smtClean="0">
                <a:latin typeface="Preeti" pitchFamily="2" charset="0"/>
              </a:rPr>
              <a:t>kfn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elnan</a:t>
            </a:r>
            <a:r>
              <a:rPr lang="en-US" dirty="0" smtClean="0">
                <a:latin typeface="Preeti" pitchFamily="2" charset="0"/>
              </a:rPr>
              <a:t> ;ª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:</a:t>
            </a:r>
            <a:r>
              <a:rPr lang="en-US" dirty="0" err="1" smtClean="0">
                <a:latin typeface="Preeti" pitchFamily="2" charset="0"/>
              </a:rPr>
              <a:t>yfkgf</a:t>
            </a: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Preeti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of volleyball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26835" y="1935163"/>
            <a:ext cx="689032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Volleyball</a:t>
            </a:r>
            <a:endParaRPr lang="en-US" dirty="0"/>
          </a:p>
        </p:txBody>
      </p:sp>
      <p:pic>
        <p:nvPicPr>
          <p:cNvPr id="5" name="Content Placeholder 4" descr="IMG_33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000" y="2015331"/>
            <a:ext cx="6350000" cy="42291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key of Volleyball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Court:</a:t>
            </a:r>
            <a:r>
              <a:rPr lang="en-US" dirty="0" smtClean="0"/>
              <a:t>				</a:t>
            </a:r>
            <a:r>
              <a:rPr lang="en-US" b="1" dirty="0" smtClean="0"/>
              <a:t>Net : </a:t>
            </a:r>
          </a:p>
          <a:p>
            <a:pPr>
              <a:buNone/>
            </a:pPr>
            <a:r>
              <a:rPr lang="en-US" dirty="0" smtClean="0"/>
              <a:t>Length	 : 18 M.		Length : 9.5 M.</a:t>
            </a:r>
          </a:p>
          <a:p>
            <a:pPr>
              <a:buNone/>
            </a:pPr>
            <a:r>
              <a:rPr lang="en-US" dirty="0" smtClean="0"/>
              <a:t>Breadth 	: 9 M.		Breadth : 1 M.</a:t>
            </a:r>
          </a:p>
          <a:p>
            <a:pPr>
              <a:buNone/>
            </a:pPr>
            <a:r>
              <a:rPr lang="en-US" b="1" dirty="0" smtClean="0"/>
              <a:t>Pole	</a:t>
            </a:r>
            <a:r>
              <a:rPr lang="en-US" b="1" dirty="0" err="1" smtClean="0"/>
              <a:t>hight</a:t>
            </a:r>
            <a:r>
              <a:rPr lang="en-US" dirty="0" smtClean="0"/>
              <a:t>	: 2.55M.		</a:t>
            </a:r>
            <a:r>
              <a:rPr lang="en-US" b="1" dirty="0" smtClean="0"/>
              <a:t>Mesh</a:t>
            </a:r>
            <a:r>
              <a:rPr lang="en-US" dirty="0" smtClean="0"/>
              <a:t>  : 10× 10 cm</a:t>
            </a:r>
          </a:p>
          <a:p>
            <a:pPr>
              <a:buNone/>
            </a:pPr>
            <a:r>
              <a:rPr lang="en-US" b="1" dirty="0" smtClean="0"/>
              <a:t>Circumference</a:t>
            </a:r>
            <a:r>
              <a:rPr lang="en-US" dirty="0" smtClean="0"/>
              <a:t> 65 – 67 cm	</a:t>
            </a:r>
            <a:r>
              <a:rPr lang="en-US" b="1" dirty="0" smtClean="0"/>
              <a:t>High</a:t>
            </a:r>
            <a:r>
              <a:rPr lang="en-US" dirty="0" smtClean="0"/>
              <a:t> : Male : 2.44 m.</a:t>
            </a:r>
          </a:p>
          <a:p>
            <a:pPr>
              <a:buNone/>
            </a:pPr>
            <a:r>
              <a:rPr lang="en-US" b="1" dirty="0" smtClean="0"/>
              <a:t>Weight of Ball </a:t>
            </a:r>
            <a:r>
              <a:rPr lang="en-US" dirty="0" smtClean="0"/>
              <a:t>: 260 – 280 g.	 Female 2.24 m</a:t>
            </a:r>
          </a:p>
          <a:p>
            <a:pPr>
              <a:buNone/>
            </a:pPr>
            <a:r>
              <a:rPr lang="en-US" b="1" dirty="0" smtClean="0"/>
              <a:t>Length of Antenna </a:t>
            </a:r>
            <a:r>
              <a:rPr lang="en-US" dirty="0" smtClean="0"/>
              <a:t>: 1.80 M		</a:t>
            </a:r>
            <a:r>
              <a:rPr lang="en-US" b="1" dirty="0" smtClean="0"/>
              <a:t>Player</a:t>
            </a:r>
            <a:r>
              <a:rPr lang="en-US" dirty="0" smtClean="0"/>
              <a:t> : 6/6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xit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xit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xit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xit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xit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xit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xit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8" presetClass="exit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xit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8" presetClass="exit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8" presetClass="exit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8" presetClass="exit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xit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8" presetClass="exit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3" grpId="3" build="p"/>
      <p:bldP spid="3" grpId="4" build="p"/>
      <p:bldP spid="3" grpId="5" build="p"/>
      <p:bldP spid="3" grpId="6" build="p"/>
      <p:bldP spid="3" grpId="7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Officials –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5400" dirty="0" smtClean="0"/>
              <a:t>Referee	:	1	</a:t>
            </a:r>
          </a:p>
          <a:p>
            <a:pPr>
              <a:buNone/>
            </a:pPr>
            <a:r>
              <a:rPr lang="en-US" sz="5400" dirty="0" smtClean="0"/>
              <a:t>Umpire	:	1</a:t>
            </a:r>
          </a:p>
          <a:p>
            <a:pPr>
              <a:buNone/>
            </a:pPr>
            <a:r>
              <a:rPr lang="en-US" sz="5400" dirty="0" smtClean="0"/>
              <a:t>Scorer		:	1</a:t>
            </a:r>
          </a:p>
          <a:p>
            <a:pPr>
              <a:buNone/>
            </a:pPr>
            <a:r>
              <a:rPr lang="en-US" sz="5400" dirty="0" smtClean="0"/>
              <a:t>Linesmen	:	 2</a:t>
            </a:r>
          </a:p>
          <a:p>
            <a:pPr>
              <a:buNone/>
            </a:pPr>
            <a:r>
              <a:rPr lang="en-US" sz="5400" dirty="0" smtClean="0"/>
              <a:t>Total		: 	5</a:t>
            </a:r>
          </a:p>
        </p:txBody>
      </p:sp>
    </p:spTree>
  </p:cSld>
  <p:clrMapOvr>
    <a:masterClrMapping/>
  </p:clrMapOvr>
  <p:transition advTm="1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Skill of Volleyball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Service</a:t>
            </a:r>
          </a:p>
          <a:p>
            <a:r>
              <a:rPr lang="en-US" sz="3600" dirty="0" smtClean="0"/>
              <a:t>Digging</a:t>
            </a:r>
          </a:p>
          <a:p>
            <a:r>
              <a:rPr lang="en-US" sz="3600" dirty="0" smtClean="0"/>
              <a:t>Passing</a:t>
            </a:r>
          </a:p>
          <a:p>
            <a:r>
              <a:rPr lang="en-US" sz="3600" dirty="0" smtClean="0"/>
              <a:t>Raising</a:t>
            </a:r>
          </a:p>
          <a:p>
            <a:r>
              <a:rPr lang="en-US" sz="3600" dirty="0" smtClean="0"/>
              <a:t>Spiking</a:t>
            </a:r>
          </a:p>
          <a:p>
            <a:r>
              <a:rPr lang="en-US" sz="3600" dirty="0" smtClean="0"/>
              <a:t>Blocking</a:t>
            </a:r>
          </a:p>
          <a:p>
            <a:r>
              <a:rPr lang="en-US" sz="3600" dirty="0" smtClean="0"/>
              <a:t>Placing</a:t>
            </a:r>
            <a:endParaRPr lang="en-US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Officiating of Volleyball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305800" cy="46939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latin typeface="Preeti" pitchFamily="2" charset="0"/>
              </a:rPr>
              <a:t>!_ </a:t>
            </a:r>
            <a:r>
              <a:rPr lang="en-US" sz="3200" b="1" dirty="0" err="1" smtClean="0">
                <a:latin typeface="Preeti" pitchFamily="2" charset="0"/>
              </a:rPr>
              <a:t>ansf</a:t>
            </a:r>
            <a:r>
              <a:rPr lang="en-US" sz="3200" b="1" dirty="0" smtClean="0">
                <a:latin typeface="Preeti" pitchFamily="2" charset="0"/>
              </a:rPr>
              <a:t>] </a:t>
            </a:r>
            <a:r>
              <a:rPr lang="en-US" sz="3200" b="1" dirty="0" err="1" smtClean="0">
                <a:latin typeface="Preeti" pitchFamily="2" charset="0"/>
              </a:rPr>
              <a:t>clwsf</a:t>
            </a:r>
            <a:r>
              <a:rPr lang="en-US" sz="3200" b="1" dirty="0" smtClean="0">
                <a:latin typeface="Preeti" pitchFamily="2" charset="0"/>
              </a:rPr>
              <a:t>/			</a:t>
            </a:r>
          </a:p>
          <a:p>
            <a:pPr>
              <a:buNone/>
            </a:pPr>
            <a:r>
              <a:rPr lang="en-US" sz="3200" b="1" dirty="0" smtClean="0">
                <a:latin typeface="Preeti" pitchFamily="2" charset="0"/>
              </a:rPr>
              <a:t>@_ ;le{; </a:t>
            </a:r>
            <a:r>
              <a:rPr lang="en-US" sz="3200" b="1" dirty="0" err="1" smtClean="0">
                <a:latin typeface="Preeti" pitchFamily="2" charset="0"/>
              </a:rPr>
              <a:t>ug</a:t>
            </a:r>
            <a:r>
              <a:rPr lang="en-US" sz="3200" b="1" dirty="0" smtClean="0">
                <a:latin typeface="Preeti" pitchFamily="2" charset="0"/>
              </a:rPr>
              <a:t>{</a:t>
            </a:r>
            <a:r>
              <a:rPr lang="en-US" sz="3200" b="1" dirty="0" err="1" smtClean="0">
                <a:latin typeface="Preeti" pitchFamily="2" charset="0"/>
              </a:rPr>
              <a:t>sf</a:t>
            </a:r>
            <a:r>
              <a:rPr lang="en-US" sz="3200" b="1" dirty="0" smtClean="0">
                <a:latin typeface="Preeti" pitchFamily="2" charset="0"/>
              </a:rPr>
              <a:t> </a:t>
            </a:r>
            <a:r>
              <a:rPr lang="en-US" sz="3200" b="1" dirty="0" err="1" smtClean="0">
                <a:latin typeface="Preeti" pitchFamily="2" charset="0"/>
              </a:rPr>
              <a:t>nflu</a:t>
            </a:r>
            <a:r>
              <a:rPr lang="en-US" sz="3200" b="1" dirty="0" smtClean="0">
                <a:latin typeface="Preeti" pitchFamily="2" charset="0"/>
              </a:rPr>
              <a:t> </a:t>
            </a:r>
            <a:r>
              <a:rPr lang="en-US" sz="3200" b="1" dirty="0" err="1" smtClean="0">
                <a:latin typeface="Preeti" pitchFamily="2" charset="0"/>
              </a:rPr>
              <a:t>lbOg</a:t>
            </a:r>
            <a:r>
              <a:rPr lang="en-US" sz="3200" b="1" dirty="0" smtClean="0">
                <a:latin typeface="Preeti" pitchFamily="2" charset="0"/>
              </a:rPr>
              <a:t>] ;ªs]t</a:t>
            </a:r>
          </a:p>
          <a:p>
            <a:pPr>
              <a:buNone/>
            </a:pPr>
            <a:r>
              <a:rPr lang="en-US" sz="3200" b="1" dirty="0" smtClean="0">
                <a:latin typeface="Preeti" pitchFamily="2" charset="0"/>
              </a:rPr>
              <a:t>#_ an </a:t>
            </a:r>
            <a:r>
              <a:rPr lang="en-US" sz="3200" b="1" dirty="0" err="1" smtClean="0">
                <a:latin typeface="Preeti" pitchFamily="2" charset="0"/>
              </a:rPr>
              <a:t>aflx</a:t>
            </a:r>
            <a:r>
              <a:rPr lang="en-US" sz="3200" b="1" dirty="0" smtClean="0">
                <a:latin typeface="Preeti" pitchFamily="2" charset="0"/>
              </a:rPr>
              <a:t>/ </a:t>
            </a:r>
            <a:r>
              <a:rPr lang="en-US" sz="3200" b="1" dirty="0" err="1" smtClean="0">
                <a:latin typeface="Preeti" pitchFamily="2" charset="0"/>
              </a:rPr>
              <a:t>hfg</a:t>
            </a:r>
            <a:r>
              <a:rPr lang="en-US" sz="3200" b="1" dirty="0" smtClean="0">
                <a:latin typeface="Preeti" pitchFamily="2" charset="0"/>
              </a:rPr>
              <a:t>'</a:t>
            </a:r>
          </a:p>
          <a:p>
            <a:pPr>
              <a:buNone/>
            </a:pPr>
            <a:r>
              <a:rPr lang="en-US" sz="3200" b="1" dirty="0" smtClean="0">
                <a:latin typeface="Preeti" pitchFamily="2" charset="0"/>
              </a:rPr>
              <a:t>$_ </a:t>
            </a:r>
            <a:r>
              <a:rPr lang="en-US" sz="3200" b="1" dirty="0" err="1" smtClean="0">
                <a:latin typeface="Preeti" pitchFamily="2" charset="0"/>
              </a:rPr>
              <a:t>annfO</a:t>
            </a:r>
            <a:r>
              <a:rPr lang="en-US" sz="3200" b="1" dirty="0" smtClean="0">
                <a:latin typeface="Preeti" pitchFamily="2" charset="0"/>
              </a:rPr>
              <a:t>{ $ k6s 5' g' </a:t>
            </a:r>
          </a:p>
          <a:p>
            <a:pPr>
              <a:buNone/>
            </a:pPr>
            <a:r>
              <a:rPr lang="en-US" sz="3200" b="1" dirty="0" smtClean="0">
                <a:latin typeface="Preeti" pitchFamily="2" charset="0"/>
              </a:rPr>
              <a:t>%_ ;</a:t>
            </a:r>
            <a:r>
              <a:rPr lang="en-US" sz="3200" b="1" dirty="0" err="1" smtClean="0">
                <a:latin typeface="Preeti" pitchFamily="2" charset="0"/>
              </a:rPr>
              <a:t>femf</a:t>
            </a:r>
            <a:r>
              <a:rPr lang="en-US" sz="3200" b="1" dirty="0" smtClean="0">
                <a:latin typeface="Preeti" pitchFamily="2" charset="0"/>
              </a:rPr>
              <a:t> an			(_ </a:t>
            </a:r>
            <a:r>
              <a:rPr lang="en-US" sz="3200" b="1" dirty="0" err="1" smtClean="0">
                <a:latin typeface="Preeti" pitchFamily="2" charset="0"/>
              </a:rPr>
              <a:t>xf</a:t>
            </a:r>
            <a:r>
              <a:rPr lang="en-US" sz="3200" b="1" dirty="0" smtClean="0">
                <a:latin typeface="Preeti" pitchFamily="2" charset="0"/>
              </a:rPr>
              <a:t>]lN8ª</a:t>
            </a:r>
          </a:p>
          <a:p>
            <a:pPr>
              <a:buNone/>
            </a:pPr>
            <a:r>
              <a:rPr lang="en-US" sz="3200" b="1" dirty="0" smtClean="0">
                <a:latin typeface="Preeti" pitchFamily="2" charset="0"/>
              </a:rPr>
              <a:t>^_ g]6 6r			!)_ </a:t>
            </a:r>
            <a:r>
              <a:rPr lang="en-US" sz="3200" b="1" dirty="0" err="1" smtClean="0">
                <a:latin typeface="Preeti" pitchFamily="2" charset="0"/>
              </a:rPr>
              <a:t>b'O</a:t>
            </a:r>
            <a:r>
              <a:rPr lang="en-US" sz="3200" b="1" dirty="0" smtClean="0">
                <a:latin typeface="Preeti" pitchFamily="2" charset="0"/>
              </a:rPr>
              <a:t> k6s </a:t>
            </a:r>
            <a:r>
              <a:rPr lang="en-US" sz="3200" b="1" dirty="0" err="1" smtClean="0">
                <a:latin typeface="Preeti" pitchFamily="2" charset="0"/>
              </a:rPr>
              <a:t>xfGg</a:t>
            </a:r>
            <a:r>
              <a:rPr lang="en-US" sz="3200" b="1" dirty="0" smtClean="0">
                <a:latin typeface="Preeti" pitchFamily="2" charset="0"/>
              </a:rPr>
              <a:t>'</a:t>
            </a:r>
          </a:p>
          <a:p>
            <a:pPr>
              <a:buNone/>
            </a:pPr>
            <a:r>
              <a:rPr lang="en-US" sz="3200" b="1" dirty="0" smtClean="0">
                <a:latin typeface="Preeti" pitchFamily="2" charset="0"/>
              </a:rPr>
              <a:t>&amp;_ 6fOd cfp6		!!_ </a:t>
            </a:r>
            <a:r>
              <a:rPr lang="en-US" sz="3200" b="1" dirty="0" err="1" smtClean="0">
                <a:latin typeface="Preeti" pitchFamily="2" charset="0"/>
              </a:rPr>
              <a:t>sf</a:t>
            </a:r>
            <a:r>
              <a:rPr lang="en-US" sz="3200" b="1" dirty="0" smtClean="0">
                <a:latin typeface="Preeti" pitchFamily="2" charset="0"/>
              </a:rPr>
              <a:t>]6{ </a:t>
            </a:r>
            <a:r>
              <a:rPr lang="en-US" sz="3200" b="1" dirty="0" err="1" smtClean="0">
                <a:latin typeface="Preeti" pitchFamily="2" charset="0"/>
              </a:rPr>
              <a:t>abNg</a:t>
            </a:r>
            <a:r>
              <a:rPr lang="en-US" sz="3200" b="1" dirty="0" smtClean="0">
                <a:latin typeface="Preeti" pitchFamily="2" charset="0"/>
              </a:rPr>
              <a:t>]</a:t>
            </a:r>
          </a:p>
          <a:p>
            <a:pPr>
              <a:buNone/>
            </a:pPr>
            <a:r>
              <a:rPr lang="en-US" sz="3200" b="1" dirty="0" smtClean="0">
                <a:latin typeface="Preeti" pitchFamily="2" charset="0"/>
              </a:rPr>
              <a:t>*_ an l7s 7fpFdf v;]</a:t>
            </a:r>
            <a:r>
              <a:rPr lang="en-US" sz="3200" b="1" dirty="0" err="1" smtClean="0">
                <a:latin typeface="Preeti" pitchFamily="2" charset="0"/>
              </a:rPr>
              <a:t>sf</a:t>
            </a:r>
            <a:r>
              <a:rPr lang="en-US" sz="3200" b="1" dirty="0" smtClean="0">
                <a:latin typeface="Preeti" pitchFamily="2" charset="0"/>
              </a:rPr>
              <a:t>]	!@_ an cfp6</a:t>
            </a:r>
          </a:p>
          <a:p>
            <a:pPr>
              <a:buNone/>
            </a:pPr>
            <a:endParaRPr lang="en-US" sz="3200" b="1" dirty="0">
              <a:latin typeface="Preeti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</TotalTime>
  <Words>140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volleyball</vt:lpstr>
      <vt:lpstr>History of Volleyball</vt:lpstr>
      <vt:lpstr>Court of volleyball</vt:lpstr>
      <vt:lpstr>Game of Volleyball</vt:lpstr>
      <vt:lpstr>Importance key of Volleyball</vt:lpstr>
      <vt:lpstr>Officials – 5 </vt:lpstr>
      <vt:lpstr>Main Skill of Volleyball</vt:lpstr>
      <vt:lpstr>Officiating of Volleyball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32</cp:revision>
  <dcterms:created xsi:type="dcterms:W3CDTF">2018-08-29T06:55:38Z</dcterms:created>
  <dcterms:modified xsi:type="dcterms:W3CDTF">2021-03-03T01:11:42Z</dcterms:modified>
</cp:coreProperties>
</file>