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9A532-C8A3-47F2-8A93-D2A9A79543D2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1FD4-DD6C-4C5B-8968-A3034DCF45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i="1" dirty="0" smtClean="0"/>
              <a:t>Unit </a:t>
            </a:r>
            <a:r>
              <a:rPr lang="en-US" sz="4900" b="1" i="1" dirty="0"/>
              <a:t>:6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458200" cy="52578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Mental </a:t>
            </a:r>
            <a:r>
              <a:rPr lang="en-US" b="1" i="1" dirty="0">
                <a:solidFill>
                  <a:schemeClr val="tx1"/>
                </a:solidFill>
              </a:rPr>
              <a:t>Health (</a:t>
            </a:r>
            <a:r>
              <a:rPr lang="en-US" b="1" i="1" dirty="0" err="1">
                <a:solidFill>
                  <a:schemeClr val="tx1"/>
                </a:solidFill>
                <a:latin typeface="Preeti" pitchFamily="2" charset="0"/>
              </a:rPr>
              <a:t>dfgl;s</a:t>
            </a:r>
            <a:r>
              <a:rPr lang="en-US" b="1" i="1" dirty="0">
                <a:solidFill>
                  <a:schemeClr val="tx1"/>
                </a:solidFill>
                <a:latin typeface="Preeti" pitchFamily="2" charset="0"/>
              </a:rPr>
              <a:t> :</a:t>
            </a:r>
            <a:r>
              <a:rPr lang="en-US" b="1" i="1" dirty="0" err="1">
                <a:solidFill>
                  <a:schemeClr val="tx1"/>
                </a:solidFill>
                <a:latin typeface="Preeti" pitchFamily="2" charset="0"/>
              </a:rPr>
              <a:t>jf:Yo</a:t>
            </a:r>
            <a:r>
              <a:rPr lang="en-US" b="1" i="1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brain-later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8534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6.6 </a:t>
            </a:r>
            <a:r>
              <a:rPr lang="en-US" sz="4000" dirty="0"/>
              <a:t>General Causes and Social Indicators of Mental Illness: </a:t>
            </a:r>
            <a:r>
              <a:rPr lang="en-US" sz="4000" dirty="0">
                <a:latin typeface="Preeti" pitchFamily="2" charset="0"/>
              </a:rPr>
              <a:t>-</a:t>
            </a:r>
            <a:r>
              <a:rPr lang="en-US" sz="4000" dirty="0" err="1">
                <a:latin typeface="Preeti" pitchFamily="2" charset="0"/>
              </a:rPr>
              <a:t>dfgl;s</a:t>
            </a:r>
            <a:r>
              <a:rPr lang="en-US" sz="4000" dirty="0">
                <a:latin typeface="Preeti" pitchFamily="2" charset="0"/>
              </a:rPr>
              <a:t> </a:t>
            </a:r>
            <a:r>
              <a:rPr lang="en-US" sz="4000" dirty="0" err="1">
                <a:latin typeface="Preeti" pitchFamily="2" charset="0"/>
              </a:rPr>
              <a:t>c:j:ytfsf</a:t>
            </a:r>
            <a:r>
              <a:rPr lang="en-US" sz="4000" dirty="0">
                <a:latin typeface="Preeti" pitchFamily="2" charset="0"/>
              </a:rPr>
              <a:t>] ;</a:t>
            </a:r>
            <a:r>
              <a:rPr lang="en-US" sz="4000" dirty="0" err="1">
                <a:latin typeface="Preeti" pitchFamily="2" charset="0"/>
              </a:rPr>
              <a:t>fdfGo</a:t>
            </a:r>
            <a:r>
              <a:rPr lang="en-US" sz="4000" dirty="0">
                <a:latin typeface="Preeti" pitchFamily="2" charset="0"/>
              </a:rPr>
              <a:t> </a:t>
            </a:r>
            <a:r>
              <a:rPr lang="en-US" sz="4000" dirty="0" err="1">
                <a:latin typeface="Preeti" pitchFamily="2" charset="0"/>
              </a:rPr>
              <a:t>sf</a:t>
            </a:r>
            <a:r>
              <a:rPr lang="en-US" sz="4000" dirty="0">
                <a:latin typeface="Preeti" pitchFamily="2" charset="0"/>
              </a:rPr>
              <a:t>/</a:t>
            </a:r>
            <a:r>
              <a:rPr lang="en-US" sz="4000" dirty="0" err="1">
                <a:latin typeface="Preeti" pitchFamily="2" charset="0"/>
              </a:rPr>
              <a:t>0fx</a:t>
            </a:r>
            <a:r>
              <a:rPr lang="en-US" sz="4000" dirty="0">
                <a:latin typeface="Preeti" pitchFamily="2" charset="0"/>
              </a:rPr>
              <a:t>¿ / ;</a:t>
            </a:r>
            <a:r>
              <a:rPr lang="en-US" sz="4000" dirty="0" err="1">
                <a:latin typeface="Preeti" pitchFamily="2" charset="0"/>
              </a:rPr>
              <a:t>fdflhs</a:t>
            </a:r>
            <a:r>
              <a:rPr lang="en-US" sz="4000" dirty="0">
                <a:latin typeface="Preeti" pitchFamily="2" charset="0"/>
              </a:rPr>
              <a:t> ;"</a:t>
            </a:r>
            <a:r>
              <a:rPr lang="en-US" sz="4000" dirty="0" err="1">
                <a:latin typeface="Preeti" pitchFamily="2" charset="0"/>
              </a:rPr>
              <a:t>rfsf</a:t>
            </a:r>
            <a:r>
              <a:rPr lang="en-US" sz="4000" dirty="0">
                <a:latin typeface="Preeti" pitchFamily="2" charset="0"/>
              </a:rPr>
              <a:t>ª\</a:t>
            </a:r>
            <a:r>
              <a:rPr lang="en-US" sz="4000" dirty="0" err="1">
                <a:latin typeface="Preeti" pitchFamily="2" charset="0"/>
              </a:rPr>
              <a:t>sx</a:t>
            </a:r>
            <a:r>
              <a:rPr lang="en-US" sz="4000" dirty="0">
                <a:latin typeface="Preeti" pitchFamily="2" charset="0"/>
              </a:rPr>
              <a:t>¿_ </a:t>
            </a:r>
            <a:r>
              <a:rPr lang="en-US" dirty="0">
                <a:latin typeface="Preeti" pitchFamily="2" charset="0"/>
              </a:rPr>
              <a:t/>
            </a:r>
            <a:br>
              <a:rPr lang="en-US" dirty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686800" cy="4267200"/>
          </a:xfrm>
        </p:spPr>
        <p:txBody>
          <a:bodyPr/>
          <a:lstStyle/>
          <a:p>
            <a:r>
              <a:rPr lang="en-US" dirty="0"/>
              <a:t>6.6.1 General Causes of Mental Illness </a:t>
            </a:r>
            <a:r>
              <a:rPr lang="en-US" dirty="0">
                <a:latin typeface="Preeti" pitchFamily="2" charset="0"/>
              </a:rPr>
              <a:t>-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c:j:ytfsf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fdfGo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sf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0fx</a:t>
            </a:r>
            <a:r>
              <a:rPr lang="en-US" dirty="0">
                <a:latin typeface="Preeti" pitchFamily="2" charset="0"/>
              </a:rPr>
              <a:t>¿_ </a:t>
            </a:r>
          </a:p>
          <a:p>
            <a:pPr lvl="0"/>
            <a:r>
              <a:rPr lang="en-US" dirty="0" err="1">
                <a:latin typeface="Preeti" pitchFamily="2" charset="0"/>
              </a:rPr>
              <a:t>cf</a:t>
            </a:r>
            <a:r>
              <a:rPr lang="en-US" dirty="0">
                <a:latin typeface="Preeti" pitchFamily="2" charset="0"/>
              </a:rPr>
              <a:t>ª\</a:t>
            </a:r>
            <a:r>
              <a:rPr lang="en-US" dirty="0" err="1">
                <a:latin typeface="Preeti" pitchFamily="2" charset="0"/>
              </a:rPr>
              <a:t>lus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cj:yfx</a:t>
            </a:r>
            <a:r>
              <a:rPr lang="en-US" dirty="0">
                <a:latin typeface="Preeti" pitchFamily="2" charset="0"/>
              </a:rPr>
              <a:t>¿ </a:t>
            </a:r>
            <a:r>
              <a:rPr lang="en-US" dirty="0"/>
              <a:t>(Organic condition) </a:t>
            </a:r>
          </a:p>
          <a:p>
            <a:pPr lvl="0"/>
            <a:r>
              <a:rPr lang="en-US" dirty="0" err="1">
                <a:latin typeface="Preeti" pitchFamily="2" charset="0"/>
              </a:rPr>
              <a:t>cfg'j+lzstf</a:t>
            </a:r>
            <a:r>
              <a:rPr lang="en-US" dirty="0"/>
              <a:t> (</a:t>
            </a:r>
            <a:r>
              <a:rPr lang="en-US" dirty="0" err="1"/>
              <a:t>Heridity</a:t>
            </a:r>
            <a:r>
              <a:rPr lang="en-US" dirty="0"/>
              <a:t>)</a:t>
            </a:r>
          </a:p>
          <a:p>
            <a:pPr lvl="0"/>
            <a:r>
              <a:rPr lang="en-US" dirty="0">
                <a:latin typeface="Preeti" pitchFamily="2" charset="0"/>
              </a:rPr>
              <a:t>/f]</a:t>
            </a:r>
            <a:r>
              <a:rPr lang="en-US" dirty="0" err="1">
                <a:latin typeface="Preeti" pitchFamily="2" charset="0"/>
              </a:rPr>
              <a:t>u;DalGw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fdflhs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sf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0fx</a:t>
            </a:r>
            <a:r>
              <a:rPr lang="en-US" dirty="0">
                <a:latin typeface="Preeti" pitchFamily="2" charset="0"/>
              </a:rPr>
              <a:t>¿ </a:t>
            </a:r>
            <a:r>
              <a:rPr lang="en-US" dirty="0"/>
              <a:t>(Social pathological causes)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>
                <a:latin typeface="Preeti" pitchFamily="2" charset="0"/>
              </a:rPr>
              <a:t>lrGtfx</a:t>
            </a:r>
            <a:r>
              <a:rPr lang="en-US" dirty="0">
                <a:latin typeface="Preeti" pitchFamily="2" charset="0"/>
              </a:rPr>
              <a:t>¿ </a:t>
            </a:r>
            <a:r>
              <a:rPr lang="en-US" dirty="0"/>
              <a:t>(Worries)</a:t>
            </a:r>
          </a:p>
          <a:p>
            <a:pPr lvl="0"/>
            <a:r>
              <a:rPr lang="en-US" dirty="0" err="1">
                <a:latin typeface="Preeti" pitchFamily="2" charset="0"/>
              </a:rPr>
              <a:t>pTs07fx</a:t>
            </a:r>
            <a:r>
              <a:rPr lang="en-US" dirty="0">
                <a:latin typeface="Preeti" pitchFamily="2" charset="0"/>
              </a:rPr>
              <a:t>¿ </a:t>
            </a:r>
            <a:r>
              <a:rPr lang="en-US" dirty="0"/>
              <a:t>(</a:t>
            </a:r>
            <a:r>
              <a:rPr lang="en-US" dirty="0" err="1"/>
              <a:t>Anxities</a:t>
            </a:r>
            <a:r>
              <a:rPr lang="en-US" dirty="0"/>
              <a:t>)</a:t>
            </a:r>
          </a:p>
          <a:p>
            <a:pPr lvl="0"/>
            <a:r>
              <a:rPr lang="en-US" dirty="0">
                <a:latin typeface="Preeti" pitchFamily="2" charset="0"/>
              </a:rPr>
              <a:t>;+j]</a:t>
            </a:r>
            <a:r>
              <a:rPr lang="en-US" dirty="0" err="1">
                <a:latin typeface="Preeti" pitchFamily="2" charset="0"/>
              </a:rPr>
              <a:t>ufTds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bafa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/>
              <a:t>(Emotional Stress)</a:t>
            </a:r>
          </a:p>
          <a:p>
            <a:pPr lvl="0"/>
            <a:r>
              <a:rPr lang="en-US" dirty="0" err="1">
                <a:latin typeface="Preeti" pitchFamily="2" charset="0"/>
              </a:rPr>
              <a:t>tgfj</a:t>
            </a:r>
            <a:r>
              <a:rPr lang="en-US" dirty="0"/>
              <a:t> (Tension) </a:t>
            </a:r>
          </a:p>
          <a:p>
            <a:pPr lvl="0"/>
            <a:r>
              <a:rPr lang="en-US" dirty="0" err="1">
                <a:latin typeface="Preeti" pitchFamily="2" charset="0"/>
              </a:rPr>
              <a:t>lg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fzf</a:t>
            </a:r>
            <a:r>
              <a:rPr lang="en-US" dirty="0"/>
              <a:t> ( Frustration)</a:t>
            </a:r>
          </a:p>
          <a:p>
            <a:pPr lvl="0"/>
            <a:r>
              <a:rPr lang="en-US" dirty="0" err="1">
                <a:latin typeface="Preeti" pitchFamily="2" charset="0"/>
              </a:rPr>
              <a:t>cgd</a:t>
            </a:r>
            <a:r>
              <a:rPr lang="en-US" dirty="0">
                <a:latin typeface="Preeti" pitchFamily="2" charset="0"/>
              </a:rPr>
              <a:t>]n </a:t>
            </a:r>
            <a:r>
              <a:rPr lang="en-US" dirty="0" err="1">
                <a:latin typeface="Preeti" pitchFamily="2" charset="0"/>
              </a:rPr>
              <a:t>ljjfx</a:t>
            </a:r>
            <a:r>
              <a:rPr lang="en-US" dirty="0">
                <a:latin typeface="Preeti" pitchFamily="2" charset="0"/>
              </a:rPr>
              <a:t>¿ </a:t>
            </a:r>
            <a:r>
              <a:rPr lang="en-US" dirty="0"/>
              <a:t>(Unhappy Marriages) </a:t>
            </a:r>
          </a:p>
          <a:p>
            <a:pPr lvl="0"/>
            <a:r>
              <a:rPr lang="en-US" dirty="0" err="1">
                <a:latin typeface="Preeti" pitchFamily="2" charset="0"/>
              </a:rPr>
              <a:t>ul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aL</a:t>
            </a:r>
            <a:r>
              <a:rPr lang="en-US" dirty="0"/>
              <a:t> (Poverty) </a:t>
            </a:r>
          </a:p>
          <a:p>
            <a:pPr lvl="0"/>
            <a:r>
              <a:rPr lang="en-US" dirty="0" err="1">
                <a:latin typeface="Preeti" pitchFamily="2" charset="0"/>
              </a:rPr>
              <a:t>cfly</a:t>
            </a:r>
            <a:r>
              <a:rPr lang="en-US" dirty="0">
                <a:latin typeface="Preeti" pitchFamily="2" charset="0"/>
              </a:rPr>
              <a:t>{s c;'/</a:t>
            </a:r>
            <a:r>
              <a:rPr lang="en-US" dirty="0" err="1">
                <a:latin typeface="Preeti" pitchFamily="2" charset="0"/>
              </a:rPr>
              <a:t>Iff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/>
              <a:t>(Economic Insecurity) </a:t>
            </a:r>
          </a:p>
          <a:p>
            <a:pPr lvl="0"/>
            <a:r>
              <a:rPr lang="en-US" dirty="0" err="1">
                <a:latin typeface="Preeti" pitchFamily="2" charset="0"/>
              </a:rPr>
              <a:t>s7f</a:t>
            </a:r>
            <a:r>
              <a:rPr lang="en-US" dirty="0">
                <a:latin typeface="Preeti" pitchFamily="2" charset="0"/>
              </a:rPr>
              <a:t>]/</a:t>
            </a:r>
            <a:r>
              <a:rPr lang="en-US" dirty="0" err="1">
                <a:latin typeface="Preeti" pitchFamily="2" charset="0"/>
              </a:rPr>
              <a:t>tf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/>
              <a:t>(Cruelty) </a:t>
            </a:r>
          </a:p>
          <a:p>
            <a:pPr lvl="0"/>
            <a:r>
              <a:rPr lang="en-US" dirty="0" err="1">
                <a:latin typeface="Preeti" pitchFamily="2" charset="0"/>
              </a:rPr>
              <a:t>kl</a:t>
            </a:r>
            <a:r>
              <a:rPr lang="en-US" dirty="0">
                <a:latin typeface="Preeti" pitchFamily="2" charset="0"/>
              </a:rPr>
              <a:t>/Tofu</a:t>
            </a:r>
            <a:r>
              <a:rPr lang="en-US" dirty="0"/>
              <a:t> (Rejection) </a:t>
            </a:r>
          </a:p>
          <a:p>
            <a:pPr lvl="0"/>
            <a:r>
              <a:rPr lang="en-US" dirty="0" err="1">
                <a:latin typeface="Preeti" pitchFamily="2" charset="0"/>
              </a:rPr>
              <a:t>pk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Iff</a:t>
            </a:r>
            <a:r>
              <a:rPr lang="en-US" dirty="0"/>
              <a:t> (Neglect)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4648200" cy="4572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6.7 </a:t>
            </a:r>
            <a:r>
              <a:rPr lang="en-US" sz="2800" b="1" dirty="0"/>
              <a:t>Types of Mental Illness: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i="1" dirty="0" smtClean="0">
                <a:latin typeface="+mj-lt"/>
              </a:rPr>
              <a:t>1.  Psychosis </a:t>
            </a:r>
            <a:r>
              <a:rPr lang="en-US" b="1" i="1" dirty="0" smtClean="0">
                <a:latin typeface="Preeti" pitchFamily="2" charset="0"/>
              </a:rPr>
              <a:t>-;</a:t>
            </a:r>
            <a:r>
              <a:rPr lang="en-US" b="1" i="1" dirty="0" err="1" smtClean="0">
                <a:latin typeface="Preeti" pitchFamily="2" charset="0"/>
              </a:rPr>
              <a:t>fOsf</a:t>
            </a:r>
            <a:r>
              <a:rPr lang="en-US" b="1" i="1" dirty="0" smtClean="0">
                <a:latin typeface="Preeti" pitchFamily="2" charset="0"/>
              </a:rPr>
              <a:t>]l;;_</a:t>
            </a:r>
            <a:endParaRPr lang="en-US" dirty="0" smtClean="0">
              <a:latin typeface="Preeti" pitchFamily="2" charset="0"/>
            </a:endParaRPr>
          </a:p>
          <a:p>
            <a:pPr lvl="0">
              <a:buNone/>
            </a:pPr>
            <a:r>
              <a:rPr lang="en-US" dirty="0" smtClean="0">
                <a:latin typeface="+mj-lt"/>
              </a:rPr>
              <a:t>1. </a:t>
            </a:r>
            <a:r>
              <a:rPr lang="en-US" dirty="0" err="1" smtClean="0">
                <a:latin typeface="+mj-lt"/>
              </a:rPr>
              <a:t>Schizo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Phrenia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l;hf</a:t>
            </a:r>
            <a:r>
              <a:rPr lang="en-US" dirty="0" smtClean="0">
                <a:latin typeface="Preeti" pitchFamily="2" charset="0"/>
              </a:rPr>
              <a:t>]k]</a:t>
            </a:r>
            <a:r>
              <a:rPr lang="en-US" dirty="0" err="1" smtClean="0">
                <a:latin typeface="Preeti" pitchFamily="2" charset="0"/>
              </a:rPr>
              <a:t>mlg</a:t>
            </a:r>
            <a:r>
              <a:rPr lang="en-US" dirty="0" smtClean="0">
                <a:latin typeface="Preeti" pitchFamily="2" charset="0"/>
              </a:rPr>
              <a:t>{of_</a:t>
            </a:r>
          </a:p>
          <a:p>
            <a:pPr lvl="1"/>
            <a:r>
              <a:rPr lang="en-US" dirty="0" smtClean="0">
                <a:latin typeface="Preeti" pitchFamily="2" charset="0"/>
              </a:rPr>
              <a:t>;</a:t>
            </a:r>
            <a:r>
              <a:rPr lang="en-US" dirty="0" err="1" smtClean="0">
                <a:latin typeface="Preeti" pitchFamily="2" charset="0"/>
              </a:rPr>
              <a:t>fdfGo</a:t>
            </a:r>
            <a:r>
              <a:rPr lang="en-US" dirty="0" smtClean="0">
                <a:latin typeface="Preeti" pitchFamily="2" charset="0"/>
              </a:rPr>
              <a:t> ÷;/n </a:t>
            </a:r>
            <a:r>
              <a:rPr lang="en-US" dirty="0" err="1" smtClean="0">
                <a:latin typeface="Preeti" pitchFamily="2" charset="0"/>
              </a:rPr>
              <a:t>l;hf</a:t>
            </a:r>
            <a:r>
              <a:rPr lang="en-US" dirty="0" smtClean="0">
                <a:latin typeface="Preeti" pitchFamily="2" charset="0"/>
              </a:rPr>
              <a:t>]k]</a:t>
            </a:r>
            <a:r>
              <a:rPr lang="en-US" dirty="0" err="1" smtClean="0">
                <a:latin typeface="Preeti" pitchFamily="2" charset="0"/>
              </a:rPr>
              <a:t>mlg</a:t>
            </a:r>
            <a:r>
              <a:rPr lang="en-US" dirty="0" smtClean="0">
                <a:latin typeface="Preeti" pitchFamily="2" charset="0"/>
              </a:rPr>
              <a:t>{of </a:t>
            </a:r>
            <a:r>
              <a:rPr lang="en-US" dirty="0" smtClean="0">
                <a:latin typeface="+mj-lt"/>
              </a:rPr>
              <a:t>(Simple of Schizophrenia)</a:t>
            </a:r>
          </a:p>
          <a:p>
            <a:pPr lvl="1"/>
            <a:r>
              <a:rPr lang="en-US" dirty="0" smtClean="0">
                <a:latin typeface="Preeti" pitchFamily="2" charset="0"/>
              </a:rPr>
              <a:t>x]a]k|]</a:t>
            </a:r>
            <a:r>
              <a:rPr lang="en-US" dirty="0" err="1" smtClean="0">
                <a:latin typeface="Preeti" pitchFamily="2" charset="0"/>
              </a:rPr>
              <a:t>mlgs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l;hf</a:t>
            </a:r>
            <a:r>
              <a:rPr lang="en-US" dirty="0" smtClean="0">
                <a:latin typeface="Preeti" pitchFamily="2" charset="0"/>
              </a:rPr>
              <a:t>]k]</a:t>
            </a:r>
            <a:r>
              <a:rPr lang="en-US" dirty="0" err="1" smtClean="0">
                <a:latin typeface="Preeti" pitchFamily="2" charset="0"/>
              </a:rPr>
              <a:t>mlg</a:t>
            </a:r>
            <a:r>
              <a:rPr lang="en-US" dirty="0" smtClean="0">
                <a:latin typeface="Preeti" pitchFamily="2" charset="0"/>
              </a:rPr>
              <a:t>{of </a:t>
            </a:r>
            <a:r>
              <a:rPr lang="en-US" dirty="0" smtClean="0">
                <a:latin typeface="+mj-lt"/>
              </a:rPr>
              <a:t>(Hebephrenic Schizophrenia )</a:t>
            </a:r>
          </a:p>
          <a:p>
            <a:pPr lvl="1"/>
            <a:r>
              <a:rPr lang="en-US" dirty="0" err="1" smtClean="0">
                <a:latin typeface="Preeti" pitchFamily="2" charset="0"/>
              </a:rPr>
              <a:t>Sof6f6f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lgs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l;hf</a:t>
            </a:r>
            <a:r>
              <a:rPr lang="en-US" dirty="0" smtClean="0">
                <a:latin typeface="Preeti" pitchFamily="2" charset="0"/>
              </a:rPr>
              <a:t>]k]</a:t>
            </a:r>
            <a:r>
              <a:rPr lang="en-US" dirty="0" err="1" smtClean="0">
                <a:latin typeface="Preeti" pitchFamily="2" charset="0"/>
              </a:rPr>
              <a:t>mlg</a:t>
            </a:r>
            <a:r>
              <a:rPr lang="en-US" dirty="0" smtClean="0">
                <a:latin typeface="Preeti" pitchFamily="2" charset="0"/>
              </a:rPr>
              <a:t>{of </a:t>
            </a:r>
            <a:r>
              <a:rPr lang="en-US" dirty="0" smtClean="0">
                <a:latin typeface="+mj-lt"/>
              </a:rPr>
              <a:t>(Catatonic Schizophrenia )</a:t>
            </a:r>
          </a:p>
          <a:p>
            <a:pPr lvl="1"/>
            <a:r>
              <a:rPr lang="en-US" dirty="0" err="1" smtClean="0">
                <a:latin typeface="Preeti" pitchFamily="2" charset="0"/>
              </a:rPr>
              <a:t>Kof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cgO8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l;hf</a:t>
            </a:r>
            <a:r>
              <a:rPr lang="en-US" dirty="0" smtClean="0">
                <a:latin typeface="Preeti" pitchFamily="2" charset="0"/>
              </a:rPr>
              <a:t>]k]</a:t>
            </a:r>
            <a:r>
              <a:rPr lang="en-US" dirty="0" err="1" smtClean="0">
                <a:latin typeface="Preeti" pitchFamily="2" charset="0"/>
              </a:rPr>
              <a:t>mlg</a:t>
            </a:r>
            <a:r>
              <a:rPr lang="en-US" dirty="0" smtClean="0">
                <a:latin typeface="Preeti" pitchFamily="2" charset="0"/>
              </a:rPr>
              <a:t>{of </a:t>
            </a:r>
            <a:r>
              <a:rPr lang="en-US" dirty="0" smtClean="0">
                <a:latin typeface="+mj-lt"/>
              </a:rPr>
              <a:t>(Paranoid Schizophrenia )</a:t>
            </a:r>
          </a:p>
          <a:p>
            <a:pPr lvl="0">
              <a:buNone/>
            </a:pPr>
            <a:r>
              <a:rPr lang="en-US" dirty="0" smtClean="0">
                <a:latin typeface="+mj-lt"/>
              </a:rPr>
              <a:t>2. Paranoia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l:y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e|d</a:t>
            </a:r>
            <a:r>
              <a:rPr lang="en-US" dirty="0" smtClean="0">
                <a:latin typeface="Preeti" pitchFamily="2" charset="0"/>
              </a:rPr>
              <a:t>_</a:t>
            </a:r>
          </a:p>
          <a:p>
            <a:pPr lvl="0">
              <a:buNone/>
            </a:pPr>
            <a:r>
              <a:rPr lang="en-US" dirty="0" smtClean="0"/>
              <a:t>3. Manic </a:t>
            </a:r>
            <a:r>
              <a:rPr lang="en-US" dirty="0" smtClean="0"/>
              <a:t>Depression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Doflgs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l8k</a:t>
            </a:r>
            <a:r>
              <a:rPr lang="en-US" dirty="0" smtClean="0">
                <a:latin typeface="Preeti" pitchFamily="2" charset="0"/>
              </a:rPr>
              <a:t>|]</a:t>
            </a:r>
            <a:r>
              <a:rPr lang="en-US" dirty="0" err="1" smtClean="0">
                <a:latin typeface="Preeti" pitchFamily="2" charset="0"/>
              </a:rPr>
              <a:t>lg</a:t>
            </a:r>
            <a:r>
              <a:rPr lang="en-US" dirty="0" smtClean="0">
                <a:latin typeface="Preeti" pitchFamily="2" charset="0"/>
              </a:rPr>
              <a:t>_ </a:t>
            </a:r>
          </a:p>
          <a:p>
            <a:pPr lvl="0">
              <a:buNone/>
            </a:pPr>
            <a:r>
              <a:rPr lang="en-US" b="1" i="1" dirty="0" smtClean="0">
                <a:latin typeface="+mj-lt"/>
              </a:rPr>
              <a:t>2.  Neurosis</a:t>
            </a:r>
            <a:r>
              <a:rPr lang="en-US" b="1" i="1" dirty="0" smtClean="0">
                <a:latin typeface="Preeti" pitchFamily="2" charset="0"/>
              </a:rPr>
              <a:t> </a:t>
            </a:r>
            <a:r>
              <a:rPr lang="en-US" b="1" i="1" dirty="0" smtClean="0">
                <a:latin typeface="Preeti" pitchFamily="2" charset="0"/>
              </a:rPr>
              <a:t>-Go'/f]l;;_</a:t>
            </a:r>
            <a:endParaRPr lang="en-US" dirty="0" smtClean="0">
              <a:latin typeface="Preeti" pitchFamily="2" charset="0"/>
            </a:endParaRPr>
          </a:p>
          <a:p>
            <a:pPr marL="571500" lvl="0" indent="-571500">
              <a:buNone/>
            </a:pPr>
            <a:r>
              <a:rPr lang="en-US" dirty="0" smtClean="0">
                <a:latin typeface="+mj-lt"/>
              </a:rPr>
              <a:t>	    1.  Depression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l8k</a:t>
            </a:r>
            <a:r>
              <a:rPr lang="en-US" dirty="0" smtClean="0">
                <a:latin typeface="Preeti" pitchFamily="2" charset="0"/>
              </a:rPr>
              <a:t>|];g_</a:t>
            </a:r>
          </a:p>
          <a:p>
            <a:pPr lvl="0">
              <a:buNone/>
            </a:pPr>
            <a:r>
              <a:rPr lang="en-US" dirty="0" smtClean="0">
                <a:latin typeface="+mj-lt"/>
              </a:rPr>
              <a:t> 		2.  Anxiety </a:t>
            </a:r>
            <a:r>
              <a:rPr lang="en-US" dirty="0" smtClean="0">
                <a:latin typeface="+mj-lt"/>
              </a:rPr>
              <a:t>Neurosis </a:t>
            </a:r>
            <a:r>
              <a:rPr lang="en-US" dirty="0" smtClean="0">
                <a:latin typeface="Preeti" pitchFamily="2" charset="0"/>
              </a:rPr>
              <a:t>-Pª\</a:t>
            </a:r>
            <a:r>
              <a:rPr lang="en-US" dirty="0" err="1" smtClean="0">
                <a:latin typeface="Preeti" pitchFamily="2" charset="0"/>
              </a:rPr>
              <a:t>hfO6L</a:t>
            </a:r>
            <a:r>
              <a:rPr lang="en-US" dirty="0" smtClean="0">
                <a:latin typeface="Preeti" pitchFamily="2" charset="0"/>
              </a:rPr>
              <a:t> Go'/f]l;;_</a:t>
            </a:r>
          </a:p>
          <a:p>
            <a:pPr lvl="0">
              <a:buNone/>
            </a:pPr>
            <a:r>
              <a:rPr lang="en-US" dirty="0" smtClean="0">
                <a:latin typeface="+mj-lt"/>
              </a:rPr>
              <a:t>		 3. Hysteria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smtClean="0">
                <a:latin typeface="Preeti" pitchFamily="2" charset="0"/>
              </a:rPr>
              <a:t>-</a:t>
            </a:r>
            <a:r>
              <a:rPr lang="en-US" dirty="0" err="1" smtClean="0">
                <a:latin typeface="Preeti" pitchFamily="2" charset="0"/>
              </a:rPr>
              <a:t>lx:6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Lof</a:t>
            </a:r>
            <a:r>
              <a:rPr lang="en-US" dirty="0" smtClean="0">
                <a:latin typeface="Preeti" pitchFamily="2" charset="0"/>
              </a:rPr>
              <a:t>_</a:t>
            </a:r>
          </a:p>
          <a:p>
            <a:pPr lvl="0">
              <a:buNone/>
            </a:pPr>
            <a:r>
              <a:rPr lang="en-US" dirty="0" smtClean="0">
                <a:latin typeface="+mj-lt"/>
              </a:rPr>
              <a:t>		 4. Epilepsy</a:t>
            </a:r>
            <a:r>
              <a:rPr lang="en-US" dirty="0" smtClean="0">
                <a:latin typeface="Preeti" pitchFamily="2" charset="0"/>
              </a:rPr>
              <a:t> -</a:t>
            </a:r>
            <a:r>
              <a:rPr lang="en-US" dirty="0" err="1" smtClean="0">
                <a:latin typeface="Preeti" pitchFamily="2" charset="0"/>
              </a:rPr>
              <a:t>5f</a:t>
            </a:r>
            <a:r>
              <a:rPr lang="en-US" dirty="0" smtClean="0">
                <a:latin typeface="Preeti" pitchFamily="2" charset="0"/>
              </a:rPr>
              <a:t>/]/f]u_ 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:\Users\user\Desktop\brain-anatom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1" y="40485"/>
            <a:ext cx="8762999" cy="6741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6.1 </a:t>
            </a:r>
            <a:r>
              <a:rPr lang="en-US" dirty="0"/>
              <a:t>Concept and Meaning of Mental Health: 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jf:Yosf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cjwf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0f</a:t>
            </a:r>
            <a:r>
              <a:rPr lang="en-US" dirty="0">
                <a:latin typeface="Preeti" pitchFamily="2" charset="0"/>
              </a:rPr>
              <a:t> / cy{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Preeti" pitchFamily="2" charset="0"/>
              </a:rPr>
              <a:t>      </a:t>
            </a:r>
            <a:r>
              <a:rPr lang="en-US" dirty="0" err="1" smtClean="0">
                <a:latin typeface="Preeti" pitchFamily="2" charset="0"/>
              </a:rPr>
              <a:t>dflg</a:t>
            </a:r>
            <a:r>
              <a:rPr lang="en-US" dirty="0">
                <a:latin typeface="Preeti" pitchFamily="2" charset="0"/>
              </a:rPr>
              <a:t>; </a:t>
            </a:r>
            <a:r>
              <a:rPr lang="en-US" dirty="0" err="1">
                <a:latin typeface="Preeti" pitchFamily="2" charset="0"/>
              </a:rPr>
              <a:t>Pp6f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jf</a:t>
            </a:r>
            <a:r>
              <a:rPr lang="en-US" dirty="0">
                <a:latin typeface="Preeti" pitchFamily="2" charset="0"/>
              </a:rPr>
              <a:t>]{Ts[</a:t>
            </a:r>
            <a:r>
              <a:rPr lang="en-US" dirty="0" err="1">
                <a:latin typeface="Preeti" pitchFamily="2" charset="0"/>
              </a:rPr>
              <a:t>i6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fdflhs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k|f0fL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xf</a:t>
            </a:r>
            <a:r>
              <a:rPr lang="en-US" dirty="0">
                <a:latin typeface="Preeti" pitchFamily="2" charset="0"/>
              </a:rPr>
              <a:t>] . pm :</a:t>
            </a:r>
            <a:r>
              <a:rPr lang="en-US" dirty="0" err="1">
                <a:latin typeface="Preeti" pitchFamily="2" charset="0"/>
              </a:rPr>
              <a:t>jefj</a:t>
            </a:r>
            <a:r>
              <a:rPr lang="en-US" dirty="0">
                <a:latin typeface="Preeti" pitchFamily="2" charset="0"/>
              </a:rPr>
              <a:t>}n] ;</a:t>
            </a:r>
            <a:r>
              <a:rPr lang="en-US" dirty="0" err="1">
                <a:latin typeface="Preeti" pitchFamily="2" charset="0"/>
              </a:rPr>
              <a:t>dfhdf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cGo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hLj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k|f0fL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eGbf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leGg</a:t>
            </a:r>
            <a:r>
              <a:rPr lang="en-US" dirty="0">
                <a:latin typeface="Preeti" pitchFamily="2" charset="0"/>
              </a:rPr>
              <a:t> 5 . </a:t>
            </a:r>
            <a:r>
              <a:rPr lang="en-US" dirty="0" err="1">
                <a:latin typeface="Preeti" pitchFamily="2" charset="0"/>
              </a:rPr>
              <a:t>dflg;nfO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cGo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hLj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k|f0fL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eGbf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leGg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agfpg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cËnfO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dl:tis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(Brain) </a:t>
            </a:r>
            <a:r>
              <a:rPr lang="en-US" dirty="0" err="1">
                <a:latin typeface="Preeti" pitchFamily="2" charset="0"/>
              </a:rPr>
              <a:t>elgG5</a:t>
            </a:r>
            <a:r>
              <a:rPr lang="en-US" dirty="0">
                <a:latin typeface="Preeti" pitchFamily="2" charset="0"/>
              </a:rPr>
              <a:t> . </a:t>
            </a:r>
            <a:r>
              <a:rPr lang="en-US" dirty="0" err="1">
                <a:latin typeface="Preeti" pitchFamily="2" charset="0"/>
              </a:rPr>
              <a:t>dflg;sf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o:tf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dxTjk"0f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cË</a:t>
            </a:r>
            <a:r>
              <a:rPr lang="en-US" dirty="0">
                <a:latin typeface="Preeti" pitchFamily="2" charset="0"/>
              </a:rPr>
              <a:t> v/</a:t>
            </a:r>
            <a:r>
              <a:rPr lang="en-US" dirty="0" err="1">
                <a:latin typeface="Preeti" pitchFamily="2" charset="0"/>
              </a:rPr>
              <a:t>fa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u8a8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geOsg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lg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Gt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sfo</a:t>
            </a:r>
            <a:r>
              <a:rPr lang="en-US" dirty="0">
                <a:latin typeface="Preeti" pitchFamily="2" charset="0"/>
              </a:rPr>
              <a:t>{;</a:t>
            </a:r>
            <a:r>
              <a:rPr lang="en-US" dirty="0" err="1">
                <a:latin typeface="Preeti" pitchFamily="2" charset="0"/>
              </a:rPr>
              <a:t>Dkfbg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Sg'nfO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jf:Yosf</a:t>
            </a:r>
            <a:r>
              <a:rPr lang="en-US" dirty="0">
                <a:latin typeface="Preeti" pitchFamily="2" charset="0"/>
              </a:rPr>
              <a:t>] ?</a:t>
            </a:r>
            <a:r>
              <a:rPr lang="en-US" dirty="0" err="1">
                <a:latin typeface="Preeti" pitchFamily="2" charset="0"/>
              </a:rPr>
              <a:t>kdf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lnOG5</a:t>
            </a:r>
            <a:r>
              <a:rPr lang="en-US" dirty="0">
                <a:latin typeface="Preeti" pitchFamily="2" charset="0"/>
              </a:rPr>
              <a:t> . </a:t>
            </a:r>
            <a:r>
              <a:rPr lang="en-US" dirty="0" err="1">
                <a:latin typeface="Preeti" pitchFamily="2" charset="0"/>
              </a:rPr>
              <a:t>h:t</a:t>
            </a:r>
            <a:r>
              <a:rPr lang="en-US" dirty="0">
                <a:latin typeface="Preeti" pitchFamily="2" charset="0"/>
              </a:rPr>
              <a:t>} </a:t>
            </a:r>
            <a:r>
              <a:rPr lang="en-US" dirty="0" err="1">
                <a:latin typeface="Preeti" pitchFamily="2" charset="0"/>
              </a:rPr>
              <a:t>ts</a:t>
            </a:r>
            <a:r>
              <a:rPr lang="en-US" dirty="0">
                <a:latin typeface="Preeti" pitchFamily="2" charset="0"/>
              </a:rPr>
              <a:t>{, r]</a:t>
            </a:r>
            <a:r>
              <a:rPr lang="en-US" dirty="0" err="1">
                <a:latin typeface="Preeti" pitchFamily="2" charset="0"/>
              </a:rPr>
              <a:t>tgf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ljrf</a:t>
            </a:r>
            <a:r>
              <a:rPr lang="en-US" dirty="0">
                <a:latin typeface="Preeti" pitchFamily="2" charset="0"/>
              </a:rPr>
              <a:t>/, </a:t>
            </a:r>
            <a:r>
              <a:rPr lang="en-US" dirty="0" err="1">
                <a:latin typeface="Preeti" pitchFamily="2" charset="0"/>
              </a:rPr>
              <a:t>7Ls</a:t>
            </a:r>
            <a:r>
              <a:rPr lang="en-US" dirty="0">
                <a:latin typeface="Preeti" pitchFamily="2" charset="0"/>
              </a:rPr>
              <a:t>–a]</a:t>
            </a:r>
            <a:r>
              <a:rPr lang="en-US" dirty="0" err="1">
                <a:latin typeface="Preeti" pitchFamily="2" charset="0"/>
              </a:rPr>
              <a:t>7Ls</a:t>
            </a:r>
            <a:r>
              <a:rPr lang="en-US" dirty="0">
                <a:latin typeface="Preeti" pitchFamily="2" charset="0"/>
              </a:rPr>
              <a:t>, ;</a:t>
            </a:r>
            <a:r>
              <a:rPr lang="en-US" dirty="0" err="1">
                <a:latin typeface="Preeti" pitchFamily="2" charset="0"/>
              </a:rPr>
              <a:t>Demgf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j'l4</a:t>
            </a:r>
            <a:r>
              <a:rPr lang="en-US" dirty="0">
                <a:latin typeface="Preeti" pitchFamily="2" charset="0"/>
              </a:rPr>
              <a:t>, ;</a:t>
            </a:r>
            <a:r>
              <a:rPr lang="en-US" dirty="0" err="1">
                <a:latin typeface="Preeti" pitchFamily="2" charset="0"/>
              </a:rPr>
              <a:t>fdflhs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d"No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dfGotf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Jojxf</a:t>
            </a:r>
            <a:r>
              <a:rPr lang="en-US" dirty="0">
                <a:latin typeface="Preeti" pitchFamily="2" charset="0"/>
              </a:rPr>
              <a:t>/, </a:t>
            </a:r>
            <a:r>
              <a:rPr lang="en-US" dirty="0" err="1">
                <a:latin typeface="Preeti" pitchFamily="2" charset="0"/>
              </a:rPr>
              <a:t>ef</a:t>
            </a:r>
            <a:r>
              <a:rPr lang="en-US" dirty="0">
                <a:latin typeface="Preeti" pitchFamily="2" charset="0"/>
              </a:rPr>
              <a:t>]s, </a:t>
            </a:r>
            <a:r>
              <a:rPr lang="en-US" dirty="0" err="1">
                <a:latin typeface="Preeti" pitchFamily="2" charset="0"/>
              </a:rPr>
              <a:t>Kof</a:t>
            </a:r>
            <a:r>
              <a:rPr lang="en-US" dirty="0">
                <a:latin typeface="Preeti" pitchFamily="2" charset="0"/>
              </a:rPr>
              <a:t>;, of}g, </a:t>
            </a:r>
            <a:r>
              <a:rPr lang="en-US" dirty="0" err="1">
                <a:latin typeface="Preeti" pitchFamily="2" charset="0"/>
              </a:rPr>
              <a:t>qmf</a:t>
            </a:r>
            <a:r>
              <a:rPr lang="en-US" dirty="0">
                <a:latin typeface="Preeti" pitchFamily="2" charset="0"/>
              </a:rPr>
              <a:t>]w, </a:t>
            </a:r>
            <a:r>
              <a:rPr lang="en-US" dirty="0" err="1">
                <a:latin typeface="Preeti" pitchFamily="2" charset="0"/>
              </a:rPr>
              <a:t>kL</a:t>
            </a:r>
            <a:r>
              <a:rPr lang="en-US" dirty="0">
                <a:latin typeface="Preeti" pitchFamily="2" charset="0"/>
              </a:rPr>
              <a:t>/, </a:t>
            </a:r>
            <a:r>
              <a:rPr lang="en-US" dirty="0" err="1">
                <a:latin typeface="Preeti" pitchFamily="2" charset="0"/>
              </a:rPr>
              <a:t>v';L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lrGtf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cflbnfO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cfˆgf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lgoGq0fdf</a:t>
            </a:r>
            <a:r>
              <a:rPr lang="en-US" dirty="0">
                <a:latin typeface="Preeti" pitchFamily="2" charset="0"/>
              </a:rPr>
              <a:t> /</a:t>
            </a:r>
            <a:r>
              <a:rPr lang="en-US" dirty="0" err="1">
                <a:latin typeface="Preeti" pitchFamily="2" charset="0"/>
              </a:rPr>
              <a:t>fvL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kl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rfng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Sg'nfO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jf:Yo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elGg5</a:t>
            </a:r>
            <a:r>
              <a:rPr lang="en-US" dirty="0">
                <a:latin typeface="Preeti" pitchFamily="2" charset="0"/>
              </a:rPr>
              <a:t> . </a:t>
            </a:r>
          </a:p>
          <a:p>
            <a:pPr algn="just"/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6.2 </a:t>
            </a:r>
            <a:r>
              <a:rPr lang="en-US" dirty="0"/>
              <a:t>Importance and Need of Mental Health: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jf:Yosf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dxTj</a:t>
            </a:r>
            <a:r>
              <a:rPr lang="en-US" dirty="0">
                <a:latin typeface="Preeti" pitchFamily="2" charset="0"/>
              </a:rPr>
              <a:t> / </a:t>
            </a:r>
            <a:r>
              <a:rPr lang="en-US" dirty="0" err="1">
                <a:latin typeface="Preeti" pitchFamily="2" charset="0"/>
              </a:rPr>
              <a:t>cfjZostf</a:t>
            </a:r>
            <a:r>
              <a:rPr lang="en-US" dirty="0">
                <a:latin typeface="Preeti" pitchFamily="2" charset="0"/>
              </a:rPr>
              <a:t/>
            </a:r>
            <a:br>
              <a:rPr lang="en-US" dirty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jf:Yon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d'bfodf</a:t>
            </a:r>
            <a:r>
              <a:rPr lang="en-US" dirty="0">
                <a:latin typeface="Preeti" pitchFamily="2" charset="0"/>
              </a:rPr>
              <a:t> /x]</a:t>
            </a:r>
            <a:r>
              <a:rPr lang="en-US" dirty="0" err="1">
                <a:latin typeface="Preeti" pitchFamily="2" charset="0"/>
              </a:rPr>
              <a:t>sf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/f]</a:t>
            </a:r>
            <a:r>
              <a:rPr lang="en-US" dirty="0" err="1">
                <a:latin typeface="Preeti" pitchFamily="2" charset="0"/>
              </a:rPr>
              <a:t>uLx¿sf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klxrfg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jf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lgbfg</a:t>
            </a:r>
            <a:r>
              <a:rPr lang="en-US" dirty="0">
                <a:latin typeface="Preeti" pitchFamily="2" charset="0"/>
              </a:rPr>
              <a:t> u/L </a:t>
            </a:r>
            <a:r>
              <a:rPr lang="en-US" dirty="0" err="1">
                <a:latin typeface="Preeti" pitchFamily="2" charset="0"/>
              </a:rPr>
              <a:t>cfw'lgs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lrlsT;f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k4ltåf</a:t>
            </a:r>
            <a:r>
              <a:rPr lang="en-US" dirty="0">
                <a:latin typeface="Preeti" pitchFamily="2" charset="0"/>
              </a:rPr>
              <a:t>/f </a:t>
            </a:r>
            <a:r>
              <a:rPr lang="en-US" dirty="0" err="1">
                <a:latin typeface="Preeti" pitchFamily="2" charset="0"/>
              </a:rPr>
              <a:t>plrt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pkrf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</a:t>
            </a:r>
            <a:r>
              <a:rPr lang="en-US" dirty="0" err="1">
                <a:latin typeface="Preeti" pitchFamily="2" charset="0"/>
              </a:rPr>
              <a:t>sf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nflu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dfu</a:t>
            </a:r>
            <a:r>
              <a:rPr lang="en-US" dirty="0">
                <a:latin typeface="Preeti" pitchFamily="2" charset="0"/>
              </a:rPr>
              <a:t>{</a:t>
            </a:r>
            <a:r>
              <a:rPr lang="en-US" dirty="0" err="1">
                <a:latin typeface="Preeti" pitchFamily="2" charset="0"/>
              </a:rPr>
              <a:t>bz</a:t>
            </a:r>
            <a:r>
              <a:rPr lang="en-US" dirty="0">
                <a:latin typeface="Preeti" pitchFamily="2" charset="0"/>
              </a:rPr>
              <a:t>{g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.</a:t>
            </a:r>
          </a:p>
          <a:p>
            <a:pPr lvl="0" algn="just"/>
            <a:r>
              <a:rPr lang="en-US" dirty="0">
                <a:latin typeface="Preeti" pitchFamily="2" charset="0"/>
              </a:rPr>
              <a:t>s]</a:t>
            </a:r>
            <a:r>
              <a:rPr lang="en-US" dirty="0" err="1">
                <a:latin typeface="Preeti" pitchFamily="2" charset="0"/>
              </a:rPr>
              <a:t>6fs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6Lx¿sf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rfxgf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cfjZostf</a:t>
            </a:r>
            <a:r>
              <a:rPr lang="en-US" dirty="0">
                <a:latin typeface="Preeti" pitchFamily="2" charset="0"/>
              </a:rPr>
              <a:t>, ?</a:t>
            </a:r>
            <a:r>
              <a:rPr lang="en-US" dirty="0" err="1">
                <a:latin typeface="Preeti" pitchFamily="2" charset="0"/>
              </a:rPr>
              <a:t>lr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efjgf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Ifdtf</a:t>
            </a:r>
            <a:r>
              <a:rPr lang="en-US" dirty="0">
                <a:latin typeface="Preeti" pitchFamily="2" charset="0"/>
              </a:rPr>
              <a:t> , :t/ </a:t>
            </a:r>
            <a:r>
              <a:rPr lang="en-US" dirty="0" err="1">
                <a:latin typeface="Preeti" pitchFamily="2" charset="0"/>
              </a:rPr>
              <a:t>cflb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cg';f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lzIf0f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l;sfO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lqmofsnfk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rog</a:t>
            </a:r>
            <a:r>
              <a:rPr lang="en-US" dirty="0">
                <a:latin typeface="Preeti" pitchFamily="2" charset="0"/>
              </a:rPr>
              <a:t> / ;</a:t>
            </a:r>
            <a:r>
              <a:rPr lang="en-US" dirty="0" err="1">
                <a:latin typeface="Preeti" pitchFamily="2" charset="0"/>
              </a:rPr>
              <a:t>xeflutf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xof</a:t>
            </a:r>
            <a:r>
              <a:rPr lang="en-US" dirty="0">
                <a:latin typeface="Preeti" pitchFamily="2" charset="0"/>
              </a:rPr>
              <a:t>]u </a:t>
            </a:r>
            <a:r>
              <a:rPr lang="en-US" dirty="0" err="1">
                <a:latin typeface="Preeti" pitchFamily="2" charset="0"/>
              </a:rPr>
              <a:t>k'¥ofpF5</a:t>
            </a:r>
            <a:r>
              <a:rPr lang="en-US" dirty="0">
                <a:latin typeface="Preeti" pitchFamily="2" charset="0"/>
              </a:rPr>
              <a:t> . </a:t>
            </a:r>
          </a:p>
          <a:p>
            <a:pPr lvl="0" algn="just"/>
            <a:r>
              <a:rPr lang="en-US" dirty="0" err="1">
                <a:latin typeface="Preeti" pitchFamily="2" charset="0"/>
              </a:rPr>
              <a:t>o;n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fdflhs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lqmofsnfkdf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lqmo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xefuL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x'gsf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nflu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xof</a:t>
            </a:r>
            <a:r>
              <a:rPr lang="en-US" dirty="0">
                <a:latin typeface="Preeti" pitchFamily="2" charset="0"/>
              </a:rPr>
              <a:t>]u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.</a:t>
            </a:r>
          </a:p>
          <a:p>
            <a:pPr lvl="0" algn="just"/>
            <a:r>
              <a:rPr lang="en-US" dirty="0">
                <a:latin typeface="Preeti" pitchFamily="2" charset="0"/>
              </a:rPr>
              <a:t>;</a:t>
            </a:r>
            <a:r>
              <a:rPr lang="en-US" dirty="0" err="1">
                <a:latin typeface="Preeti" pitchFamily="2" charset="0"/>
              </a:rPr>
              <a:t>d'bfodf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ljBdfg</a:t>
            </a:r>
            <a:r>
              <a:rPr lang="en-US" dirty="0">
                <a:latin typeface="Preeti" pitchFamily="2" charset="0"/>
              </a:rPr>
              <a:t> ;':t </a:t>
            </a:r>
            <a:r>
              <a:rPr lang="en-US" dirty="0" err="1">
                <a:latin typeface="Preeti" pitchFamily="2" charset="0"/>
              </a:rPr>
              <a:t>dgl:yltaf6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kLl8t</a:t>
            </a:r>
            <a:r>
              <a:rPr lang="en-US" dirty="0">
                <a:latin typeface="Preeti" pitchFamily="2" charset="0"/>
              </a:rPr>
              <a:t> s]</a:t>
            </a:r>
            <a:r>
              <a:rPr lang="en-US" dirty="0" err="1">
                <a:latin typeface="Preeti" pitchFamily="2" charset="0"/>
              </a:rPr>
              <a:t>6fs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6Lx¿sf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DaGwdf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xL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hfgsf</a:t>
            </a:r>
            <a:r>
              <a:rPr lang="en-US" dirty="0">
                <a:latin typeface="Preeti" pitchFamily="2" charset="0"/>
              </a:rPr>
              <a:t>/L </a:t>
            </a:r>
            <a:r>
              <a:rPr lang="en-US" dirty="0" err="1">
                <a:latin typeface="Preeti" pitchFamily="2" charset="0"/>
              </a:rPr>
              <a:t>lng</a:t>
            </a:r>
            <a:r>
              <a:rPr lang="en-US" dirty="0">
                <a:latin typeface="Preeti" pitchFamily="2" charset="0"/>
              </a:rPr>
              <a:t> / </a:t>
            </a:r>
            <a:r>
              <a:rPr lang="en-US" dirty="0" err="1">
                <a:latin typeface="Preeti" pitchFamily="2" charset="0"/>
              </a:rPr>
              <a:t>pQm</a:t>
            </a:r>
            <a:r>
              <a:rPr lang="en-US" dirty="0">
                <a:latin typeface="Preeti" pitchFamily="2" charset="0"/>
              </a:rPr>
              <a:t> s]</a:t>
            </a:r>
            <a:r>
              <a:rPr lang="en-US" dirty="0" err="1">
                <a:latin typeface="Preeti" pitchFamily="2" charset="0"/>
              </a:rPr>
              <a:t>6fs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6Lx¿nfO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d'bfodf</a:t>
            </a:r>
            <a:r>
              <a:rPr lang="en-US" dirty="0">
                <a:latin typeface="Preeti" pitchFamily="2" charset="0"/>
              </a:rPr>
              <a:t> ;;</a:t>
            </a:r>
            <a:r>
              <a:rPr lang="en-US" dirty="0" err="1">
                <a:latin typeface="Preeti" pitchFamily="2" charset="0"/>
              </a:rPr>
              <a:t>Ddfg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k'g:y</a:t>
            </a:r>
            <a:r>
              <a:rPr lang="en-US" dirty="0">
                <a:latin typeface="Preeti" pitchFamily="2" charset="0"/>
              </a:rPr>
              <a:t>{</a:t>
            </a:r>
            <a:r>
              <a:rPr lang="en-US" dirty="0" err="1">
                <a:latin typeface="Preeti" pitchFamily="2" charset="0"/>
              </a:rPr>
              <a:t>flkt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xof</a:t>
            </a:r>
            <a:r>
              <a:rPr lang="en-US" dirty="0">
                <a:latin typeface="Preeti" pitchFamily="2" charset="0"/>
              </a:rPr>
              <a:t>]u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smtClean="0">
                <a:latin typeface="Preeti" pitchFamily="2" charset="0"/>
              </a:rPr>
              <a:t>.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and Need of Mental Health: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 err="1">
                <a:latin typeface="Preeti" pitchFamily="2" charset="0"/>
              </a:rPr>
              <a:t>JolQmnfO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JolQmut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tl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sfaf6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cfk"mnfO</a:t>
            </a:r>
            <a:r>
              <a:rPr lang="en-US" dirty="0">
                <a:latin typeface="Preeti" pitchFamily="2" charset="0"/>
              </a:rPr>
              <a:t>{ ;'/</a:t>
            </a:r>
            <a:r>
              <a:rPr lang="en-US" dirty="0" err="1">
                <a:latin typeface="Preeti" pitchFamily="2" charset="0"/>
              </a:rPr>
              <a:t>lIft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dx</a:t>
            </a:r>
            <a:r>
              <a:rPr lang="en-US" dirty="0">
                <a:latin typeface="Preeti" pitchFamily="2" charset="0"/>
              </a:rPr>
              <a:t>;';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/ </a:t>
            </a:r>
            <a:r>
              <a:rPr lang="en-US" dirty="0" err="1">
                <a:latin typeface="Preeti" pitchFamily="2" charset="0"/>
              </a:rPr>
              <a:t>cfˆgf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sdL–sdhf</a:t>
            </a:r>
            <a:r>
              <a:rPr lang="en-US" dirty="0">
                <a:latin typeface="Preeti" pitchFamily="2" charset="0"/>
              </a:rPr>
              <a:t>]/Lx¿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IfdtfnfO</a:t>
            </a:r>
            <a:r>
              <a:rPr lang="en-US" dirty="0">
                <a:latin typeface="Preeti" pitchFamily="2" charset="0"/>
              </a:rPr>
              <a:t>{ s]</a:t>
            </a:r>
            <a:r>
              <a:rPr lang="en-US" dirty="0" err="1">
                <a:latin typeface="Preeti" pitchFamily="2" charset="0"/>
              </a:rPr>
              <a:t>nfP</a:t>
            </a:r>
            <a:r>
              <a:rPr lang="en-US" dirty="0">
                <a:latin typeface="Preeti" pitchFamily="2" charset="0"/>
              </a:rPr>
              <a:t>/ ;f]</a:t>
            </a:r>
            <a:r>
              <a:rPr lang="en-US" dirty="0" err="1">
                <a:latin typeface="Preeti" pitchFamily="2" charset="0"/>
              </a:rPr>
              <a:t>xLcg';f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cuf8L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a9</a:t>
            </a:r>
            <a:r>
              <a:rPr lang="en-US" dirty="0">
                <a:latin typeface="Preeti" pitchFamily="2" charset="0"/>
              </a:rPr>
              <a:t>\g </a:t>
            </a:r>
            <a:r>
              <a:rPr lang="en-US" dirty="0" err="1">
                <a:latin typeface="Preeti" pitchFamily="2" charset="0"/>
              </a:rPr>
              <a:t>dbt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.</a:t>
            </a:r>
          </a:p>
          <a:p>
            <a:pPr lvl="0" algn="just"/>
            <a:r>
              <a:rPr lang="en-US" dirty="0" err="1">
                <a:latin typeface="Preeti" pitchFamily="2" charset="0"/>
              </a:rPr>
              <a:t>JolQmsf</a:t>
            </a:r>
            <a:r>
              <a:rPr lang="en-US" dirty="0">
                <a:latin typeface="Preeti" pitchFamily="2" charset="0"/>
              </a:rPr>
              <a:t> b}</a:t>
            </a:r>
            <a:r>
              <a:rPr lang="en-US" dirty="0" err="1">
                <a:latin typeface="Preeti" pitchFamily="2" charset="0"/>
              </a:rPr>
              <a:t>lgs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hLjgdf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cfOkg</a:t>
            </a:r>
            <a:r>
              <a:rPr lang="en-US" dirty="0">
                <a:latin typeface="Preeti" pitchFamily="2" charset="0"/>
              </a:rPr>
              <a:t>]{ ;</a:t>
            </a:r>
            <a:r>
              <a:rPr lang="en-US" dirty="0" err="1">
                <a:latin typeface="Preeti" pitchFamily="2" charset="0"/>
              </a:rPr>
              <a:t>d:ofx¿nfO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xL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tl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sfaf6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dfwfg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xh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agfpF5</a:t>
            </a:r>
            <a:r>
              <a:rPr lang="en-US" dirty="0">
                <a:latin typeface="Preeti" pitchFamily="2" charset="0"/>
              </a:rPr>
              <a:t> .</a:t>
            </a:r>
          </a:p>
          <a:p>
            <a:pPr lvl="0" algn="just"/>
            <a:r>
              <a:rPr lang="en-US" dirty="0" err="1">
                <a:latin typeface="Preeti" pitchFamily="2" charset="0"/>
              </a:rPr>
              <a:t>JolQmsf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zf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Ll</a:t>
            </a:r>
            <a:r>
              <a:rPr lang="en-US" dirty="0">
                <a:latin typeface="Preeti" pitchFamily="2" charset="0"/>
              </a:rPr>
              <a:t>/s :</a:t>
            </a:r>
            <a:r>
              <a:rPr lang="en-US" dirty="0" err="1">
                <a:latin typeface="Preeti" pitchFamily="2" charset="0"/>
              </a:rPr>
              <a:t>jf:Yo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cj:yfsf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xL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tl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sfn</a:t>
            </a:r>
            <a:r>
              <a:rPr lang="en-US" dirty="0">
                <a:latin typeface="Preeti" pitchFamily="2" charset="0"/>
              </a:rPr>
              <a:t>] x]/</a:t>
            </a:r>
            <a:r>
              <a:rPr lang="en-US" dirty="0" err="1">
                <a:latin typeface="Preeti" pitchFamily="2" charset="0"/>
              </a:rPr>
              <a:t>ljrf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xof</a:t>
            </a:r>
            <a:r>
              <a:rPr lang="en-US" dirty="0">
                <a:latin typeface="Preeti" pitchFamily="2" charset="0"/>
              </a:rPr>
              <a:t>]u </a:t>
            </a:r>
            <a:r>
              <a:rPr lang="en-US" dirty="0" err="1">
                <a:latin typeface="Preeti" pitchFamily="2" charset="0"/>
              </a:rPr>
              <a:t>k'¥ofpF5</a:t>
            </a:r>
            <a:r>
              <a:rPr lang="en-US" dirty="0">
                <a:latin typeface="Preeti" pitchFamily="2" charset="0"/>
              </a:rPr>
              <a:t> . </a:t>
            </a:r>
          </a:p>
          <a:p>
            <a:pPr lvl="0" algn="just"/>
            <a:r>
              <a:rPr lang="en-US" dirty="0" err="1">
                <a:latin typeface="Preeti" pitchFamily="2" charset="0"/>
              </a:rPr>
              <a:t>JolQmnfO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c;fdfGo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lsl;dsf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dfof</a:t>
            </a:r>
            <a:r>
              <a:rPr lang="en-US" dirty="0">
                <a:latin typeface="Preeti" pitchFamily="2" charset="0"/>
              </a:rPr>
              <a:t>, :g]x, </a:t>
            </a:r>
            <a:r>
              <a:rPr lang="en-US" dirty="0" err="1">
                <a:latin typeface="Preeti" pitchFamily="2" charset="0"/>
              </a:rPr>
              <a:t>qmf</a:t>
            </a:r>
            <a:r>
              <a:rPr lang="en-US" dirty="0">
                <a:latin typeface="Preeti" pitchFamily="2" charset="0"/>
              </a:rPr>
              <a:t>]w, </a:t>
            </a:r>
            <a:r>
              <a:rPr lang="en-US" dirty="0" err="1">
                <a:latin typeface="Preeti" pitchFamily="2" charset="0"/>
              </a:rPr>
              <a:t>8fx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cflb</a:t>
            </a:r>
            <a:r>
              <a:rPr lang="en-US" dirty="0">
                <a:latin typeface="Preeti" pitchFamily="2" charset="0"/>
              </a:rPr>
              <a:t> b]</a:t>
            </a:r>
            <a:r>
              <a:rPr lang="en-US" dirty="0" err="1">
                <a:latin typeface="Preeti" pitchFamily="2" charset="0"/>
              </a:rPr>
              <a:t>lv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6f9f</a:t>
            </a:r>
            <a:r>
              <a:rPr lang="en-US" dirty="0">
                <a:latin typeface="Preeti" pitchFamily="2" charset="0"/>
              </a:rPr>
              <a:t> /</a:t>
            </a:r>
            <a:r>
              <a:rPr lang="en-US" dirty="0" err="1">
                <a:latin typeface="Preeti" pitchFamily="2" charset="0"/>
              </a:rPr>
              <a:t>fVg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dbt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.</a:t>
            </a:r>
          </a:p>
          <a:p>
            <a:pPr lvl="0" algn="just"/>
            <a:r>
              <a:rPr lang="en-US" dirty="0" err="1">
                <a:latin typeface="Preeti" pitchFamily="2" charset="0"/>
              </a:rPr>
              <a:t>JolQmut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JftGqtf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d"No–dfGotfnfO</a:t>
            </a:r>
            <a:r>
              <a:rPr lang="en-US" dirty="0">
                <a:latin typeface="Preeti" pitchFamily="2" charset="0"/>
              </a:rPr>
              <a:t>{ :</a:t>
            </a:r>
            <a:r>
              <a:rPr lang="en-US" dirty="0" err="1">
                <a:latin typeface="Preeti" pitchFamily="2" charset="0"/>
              </a:rPr>
              <a:t>j:y</a:t>
            </a:r>
            <a:r>
              <a:rPr lang="en-US" dirty="0">
                <a:latin typeface="Preeti" pitchFamily="2" charset="0"/>
              </a:rPr>
              <a:t> /</a:t>
            </a:r>
            <a:r>
              <a:rPr lang="en-US" dirty="0" err="1">
                <a:latin typeface="Preeti" pitchFamily="2" charset="0"/>
              </a:rPr>
              <a:t>fVg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dbt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6.3 Characteristics of a Mental Health: </a:t>
            </a:r>
            <a:r>
              <a:rPr lang="en-US" dirty="0" err="1">
                <a:latin typeface="Preeti" pitchFamily="2" charset="0"/>
              </a:rPr>
              <a:t>Pp6f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?</a:t>
            </a:r>
            <a:r>
              <a:rPr lang="en-US" dirty="0" err="1">
                <a:latin typeface="Preeti" pitchFamily="2" charset="0"/>
              </a:rPr>
              <a:t>kn</a:t>
            </a:r>
            <a:r>
              <a:rPr lang="en-US" dirty="0">
                <a:latin typeface="Preeti" pitchFamily="2" charset="0"/>
              </a:rPr>
              <a:t>] :</a:t>
            </a:r>
            <a:r>
              <a:rPr lang="en-US" dirty="0" err="1">
                <a:latin typeface="Preeti" pitchFamily="2" charset="0"/>
              </a:rPr>
              <a:t>Jf:y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JolQmsf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ljz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iftfx</a:t>
            </a:r>
            <a:r>
              <a:rPr lang="en-US" dirty="0">
                <a:latin typeface="Preeti" pitchFamily="2" charset="0"/>
              </a:rPr>
              <a:t>?</a:t>
            </a:r>
            <a:br>
              <a:rPr lang="en-US" dirty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?</a:t>
            </a:r>
            <a:r>
              <a:rPr lang="en-US" dirty="0" err="1" smtClean="0">
                <a:latin typeface="Preeti" pitchFamily="2" charset="0"/>
              </a:rPr>
              <a:t>kn</a:t>
            </a:r>
            <a:r>
              <a:rPr lang="en-US" dirty="0" smtClean="0">
                <a:latin typeface="Preeti" pitchFamily="2" charset="0"/>
              </a:rPr>
              <a:t>] :</a:t>
            </a:r>
            <a:r>
              <a:rPr lang="en-US" dirty="0" err="1" smtClean="0">
                <a:latin typeface="Preeti" pitchFamily="2" charset="0"/>
              </a:rPr>
              <a:t>j:y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JolQm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cfGtl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åGåaf6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d'Qm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 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h:tf</a:t>
            </a:r>
            <a:r>
              <a:rPr lang="en-US" dirty="0" smtClean="0">
                <a:latin typeface="Preeti" pitchFamily="2" charset="0"/>
              </a:rPr>
              <a:t>] ;'s}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l:yltdf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lhn</a:t>
            </a:r>
            <a:r>
              <a:rPr lang="en-US" dirty="0" smtClean="0">
                <a:latin typeface="Preeti" pitchFamily="2" charset="0"/>
              </a:rPr>
              <a:t>};Fu ;</a:t>
            </a:r>
            <a:r>
              <a:rPr lang="en-US" dirty="0" err="1" smtClean="0">
                <a:latin typeface="Preeti" pitchFamily="2" charset="0"/>
              </a:rPr>
              <a:t>dfof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lht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S5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c?sf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cfnf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rgf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jLsf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u5</a:t>
            </a:r>
            <a:r>
              <a:rPr lang="en-US" dirty="0" smtClean="0">
                <a:latin typeface="Preeti" pitchFamily="2" charset="0"/>
              </a:rPr>
              <a:t>{ / </a:t>
            </a:r>
            <a:r>
              <a:rPr lang="en-US" dirty="0" err="1" smtClean="0">
                <a:latin typeface="Preeti" pitchFamily="2" charset="0"/>
              </a:rPr>
              <a:t>l56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ljrlnt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x'b</a:t>
            </a:r>
            <a:r>
              <a:rPr lang="en-US" dirty="0" smtClean="0">
                <a:latin typeface="Preeti" pitchFamily="2" charset="0"/>
              </a:rPr>
              <a:t>}g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cfˆgf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klxrfg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H5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cfTdljZjf</a:t>
            </a:r>
            <a:r>
              <a:rPr lang="en-US" dirty="0" smtClean="0">
                <a:latin typeface="Preeti" pitchFamily="2" charset="0"/>
              </a:rPr>
              <a:t>; b[9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cfˆgf</a:t>
            </a:r>
            <a:r>
              <a:rPr lang="en-US" dirty="0" smtClean="0">
                <a:latin typeface="Preeti" pitchFamily="2" charset="0"/>
              </a:rPr>
              <a:t>] b}</a:t>
            </a:r>
            <a:r>
              <a:rPr lang="en-US" dirty="0" err="1" smtClean="0">
                <a:latin typeface="Preeti" pitchFamily="2" charset="0"/>
              </a:rPr>
              <a:t>lgs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pQ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bfloTj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jxg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S5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pPr lvl="0"/>
            <a:r>
              <a:rPr lang="en-US" dirty="0" err="1" smtClean="0">
                <a:latin typeface="Preeti" pitchFamily="2" charset="0"/>
              </a:rPr>
              <a:t>cfˆgf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cfjZostf</a:t>
            </a:r>
            <a:r>
              <a:rPr lang="en-US" dirty="0" smtClean="0">
                <a:latin typeface="Preeti" pitchFamily="2" charset="0"/>
              </a:rPr>
              <a:t>, ;</a:t>
            </a:r>
            <a:r>
              <a:rPr lang="en-US" dirty="0" err="1" smtClean="0">
                <a:latin typeface="Preeti" pitchFamily="2" charset="0"/>
              </a:rPr>
              <a:t>d:of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nIo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a'e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msf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</a:t>
            </a:r>
          </a:p>
          <a:p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>
                <a:latin typeface="Preeti" pitchFamily="2" charset="0"/>
              </a:rPr>
              <a:t>JolQmn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a'l4dQfk"0f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tl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sfn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d:ofx¿sf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dfgf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/ </a:t>
            </a:r>
            <a:r>
              <a:rPr lang="en-US" dirty="0" err="1">
                <a:latin typeface="Preeti" pitchFamily="2" charset="0"/>
              </a:rPr>
              <a:t>pQm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d:ofx¿sf</a:t>
            </a:r>
            <a:r>
              <a:rPr lang="en-US" dirty="0">
                <a:latin typeface="Preeti" pitchFamily="2" charset="0"/>
              </a:rPr>
              <a:t>] ;</a:t>
            </a:r>
            <a:r>
              <a:rPr lang="en-US" dirty="0" err="1">
                <a:latin typeface="Preeti" pitchFamily="2" charset="0"/>
              </a:rPr>
              <a:t>dfwfg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sf</a:t>
            </a:r>
            <a:r>
              <a:rPr lang="en-US" dirty="0">
                <a:latin typeface="Preeti" pitchFamily="2" charset="0"/>
              </a:rPr>
              <a:t>]l;;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.</a:t>
            </a:r>
          </a:p>
          <a:p>
            <a:pPr lvl="0"/>
            <a:r>
              <a:rPr lang="en-US" dirty="0" err="1">
                <a:latin typeface="Preeti" pitchFamily="2" charset="0"/>
              </a:rPr>
              <a:t>JolQm</a:t>
            </a:r>
            <a:r>
              <a:rPr lang="en-US" dirty="0">
                <a:latin typeface="Preeti" pitchFamily="2" charset="0"/>
              </a:rPr>
              <a:t> g/</a:t>
            </a:r>
            <a:r>
              <a:rPr lang="en-US" dirty="0" err="1">
                <a:latin typeface="Preeti" pitchFamily="2" charset="0"/>
              </a:rPr>
              <a:t>fd|f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unt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Pjd</a:t>
            </a:r>
            <a:r>
              <a:rPr lang="en-US" dirty="0">
                <a:latin typeface="Preeti" pitchFamily="2" charset="0"/>
              </a:rPr>
              <a:t>\ ck/</a:t>
            </a:r>
            <a:r>
              <a:rPr lang="en-US" dirty="0" err="1">
                <a:latin typeface="Preeti" pitchFamily="2" charset="0"/>
              </a:rPr>
              <a:t>flws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lqmofsnfkx¿b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lv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ts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eO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c?nfO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klg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ts</a:t>
            </a:r>
            <a:r>
              <a:rPr lang="en-US" dirty="0">
                <a:latin typeface="Preeti" pitchFamily="2" charset="0"/>
              </a:rPr>
              <a:t>{ u/</a:t>
            </a:r>
            <a:r>
              <a:rPr lang="en-US" dirty="0" err="1">
                <a:latin typeface="Preeti" pitchFamily="2" charset="0"/>
              </a:rPr>
              <a:t>fpF5</a:t>
            </a:r>
            <a:r>
              <a:rPr lang="en-US" dirty="0">
                <a:latin typeface="Preeti" pitchFamily="2" charset="0"/>
              </a:rPr>
              <a:t> . </a:t>
            </a:r>
          </a:p>
          <a:p>
            <a:pPr lvl="0"/>
            <a:r>
              <a:rPr lang="en-US" dirty="0" err="1">
                <a:latin typeface="Preeti" pitchFamily="2" charset="0"/>
              </a:rPr>
              <a:t>c?sf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kL</a:t>
            </a:r>
            <a:r>
              <a:rPr lang="en-US" dirty="0">
                <a:latin typeface="Preeti" pitchFamily="2" charset="0"/>
              </a:rPr>
              <a:t>/, </a:t>
            </a:r>
            <a:r>
              <a:rPr lang="en-US" dirty="0" err="1">
                <a:latin typeface="Preeti" pitchFamily="2" charset="0"/>
              </a:rPr>
              <a:t>dsf</a:t>
            </a:r>
            <a:r>
              <a:rPr lang="en-US" dirty="0">
                <a:latin typeface="Preeti" pitchFamily="2" charset="0"/>
              </a:rPr>
              <a:t>{, </a:t>
            </a:r>
            <a:r>
              <a:rPr lang="en-US" dirty="0" err="1">
                <a:latin typeface="Preeti" pitchFamily="2" charset="0"/>
              </a:rPr>
              <a:t>b'Mv</a:t>
            </a:r>
            <a:r>
              <a:rPr lang="en-US" dirty="0">
                <a:latin typeface="Preeti" pitchFamily="2" charset="0"/>
              </a:rPr>
              <a:t>, </a:t>
            </a:r>
            <a:r>
              <a:rPr lang="en-US" dirty="0" err="1">
                <a:latin typeface="Preeti" pitchFamily="2" charset="0"/>
              </a:rPr>
              <a:t>kL8f</a:t>
            </a:r>
            <a:r>
              <a:rPr lang="en-US" dirty="0">
                <a:latin typeface="Preeti" pitchFamily="2" charset="0"/>
              </a:rPr>
              <a:t>, ;'v </a:t>
            </a:r>
            <a:r>
              <a:rPr lang="en-US" dirty="0" err="1">
                <a:latin typeface="Preeti" pitchFamily="2" charset="0"/>
              </a:rPr>
              <a:t>cflb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a'emL</a:t>
            </a:r>
            <a:r>
              <a:rPr lang="en-US" dirty="0">
                <a:latin typeface="Preeti" pitchFamily="2" charset="0"/>
              </a:rPr>
              <a:t> ;f]</a:t>
            </a:r>
            <a:r>
              <a:rPr lang="en-US" dirty="0" err="1">
                <a:latin typeface="Preeti" pitchFamily="2" charset="0"/>
              </a:rPr>
              <a:t>xLcg'?k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xfg'e"lt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JoQm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.</a:t>
            </a:r>
          </a:p>
          <a:p>
            <a:pPr lvl="0"/>
            <a:r>
              <a:rPr lang="en-US" dirty="0">
                <a:latin typeface="Preeti" pitchFamily="2" charset="0"/>
              </a:rPr>
              <a:t>c?;Fu </a:t>
            </a:r>
            <a:r>
              <a:rPr lang="en-US" dirty="0" err="1">
                <a:latin typeface="Preeti" pitchFamily="2" charset="0"/>
              </a:rPr>
              <a:t>ldn</a:t>
            </a:r>
            <a:r>
              <a:rPr lang="en-US" dirty="0">
                <a:latin typeface="Preeti" pitchFamily="2" charset="0"/>
              </a:rPr>
              <a:t>]/ </a:t>
            </a:r>
            <a:r>
              <a:rPr lang="en-US" dirty="0" err="1">
                <a:latin typeface="Preeti" pitchFamily="2" charset="0"/>
              </a:rPr>
              <a:t>sfd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Sg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efjgf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x'G5</a:t>
            </a:r>
            <a:r>
              <a:rPr lang="en-US" dirty="0">
                <a:latin typeface="Preeti" pitchFamily="2" charset="0"/>
              </a:rPr>
              <a:t> .</a:t>
            </a:r>
          </a:p>
          <a:p>
            <a:pPr lvl="0"/>
            <a:r>
              <a:rPr lang="en-US" dirty="0" err="1">
                <a:latin typeface="Preeti" pitchFamily="2" charset="0"/>
              </a:rPr>
              <a:t>l;h</a:t>
            </a:r>
            <a:r>
              <a:rPr lang="en-US" dirty="0">
                <a:latin typeface="Preeti" pitchFamily="2" charset="0"/>
              </a:rPr>
              <a:t>{</a:t>
            </a:r>
            <a:r>
              <a:rPr lang="en-US" dirty="0" err="1">
                <a:latin typeface="Preeti" pitchFamily="2" charset="0"/>
              </a:rPr>
              <a:t>gfTds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k|ltef</a:t>
            </a:r>
            <a:r>
              <a:rPr lang="en-US" dirty="0">
                <a:latin typeface="Preeti" pitchFamily="2" charset="0"/>
              </a:rPr>
              <a:t> / </a:t>
            </a:r>
            <a:r>
              <a:rPr lang="en-US" dirty="0" err="1">
                <a:latin typeface="Preeti" pitchFamily="2" charset="0"/>
              </a:rPr>
              <a:t>pT;fxk"0f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err="1">
                <a:latin typeface="Preeti" pitchFamily="2" charset="0"/>
              </a:rPr>
              <a:t>af</a:t>
            </a:r>
            <a:r>
              <a:rPr lang="en-US" dirty="0">
                <a:latin typeface="Preeti" pitchFamily="2" charset="0"/>
              </a:rPr>
              <a:t>}</a:t>
            </a:r>
            <a:r>
              <a:rPr lang="en-US" dirty="0" err="1">
                <a:latin typeface="Preeti" pitchFamily="2" charset="0"/>
              </a:rPr>
              <a:t>l4s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Ifdtf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x'G5</a:t>
            </a:r>
            <a:r>
              <a:rPr lang="en-US" dirty="0">
                <a:latin typeface="Preeti" pitchFamily="2" charset="0"/>
              </a:rPr>
              <a:t> . </a:t>
            </a:r>
          </a:p>
          <a:p>
            <a:pPr lvl="0"/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?</a:t>
            </a:r>
            <a:r>
              <a:rPr lang="en-US" dirty="0" err="1">
                <a:latin typeface="Preeti" pitchFamily="2" charset="0"/>
              </a:rPr>
              <a:t>kn</a:t>
            </a:r>
            <a:r>
              <a:rPr lang="en-US" dirty="0">
                <a:latin typeface="Preeti" pitchFamily="2" charset="0"/>
              </a:rPr>
              <a:t>] :</a:t>
            </a:r>
            <a:r>
              <a:rPr lang="en-US" dirty="0" err="1">
                <a:latin typeface="Preeti" pitchFamily="2" charset="0"/>
              </a:rPr>
              <a:t>j:y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JolQmn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cfgGbsf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dx</a:t>
            </a:r>
            <a:r>
              <a:rPr lang="en-US" dirty="0">
                <a:latin typeface="Preeti" pitchFamily="2" charset="0"/>
              </a:rPr>
              <a:t>;''; </a:t>
            </a:r>
            <a:r>
              <a:rPr lang="en-US" dirty="0" err="1">
                <a:latin typeface="Preeti" pitchFamily="2" charset="0"/>
              </a:rPr>
              <a:t>u5</a:t>
            </a:r>
            <a:r>
              <a:rPr lang="en-US" dirty="0">
                <a:latin typeface="Preeti" pitchFamily="2" charset="0"/>
              </a:rPr>
              <a:t>{ </a:t>
            </a:r>
            <a:r>
              <a:rPr lang="en-US" dirty="0" smtClean="0">
                <a:latin typeface="Preeti" pitchFamily="2" charset="0"/>
              </a:rPr>
              <a:t>.</a:t>
            </a:r>
            <a:endParaRPr lang="en-US" dirty="0">
              <a:latin typeface="Preeti" pitchFamily="2" charset="0"/>
            </a:endParaRPr>
          </a:p>
          <a:p>
            <a:pPr>
              <a:buNone/>
            </a:pP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6.4 </a:t>
            </a:r>
            <a:r>
              <a:rPr lang="en-US" sz="3600" dirty="0"/>
              <a:t>Characteristics of Mental Healthy Children:  </a:t>
            </a:r>
            <a:r>
              <a:rPr lang="en-US" sz="3600" dirty="0" err="1">
                <a:latin typeface="Preeti" pitchFamily="2" charset="0"/>
              </a:rPr>
              <a:t>dfgl;s</a:t>
            </a:r>
            <a:r>
              <a:rPr lang="en-US" sz="3600" dirty="0">
                <a:latin typeface="Preeti" pitchFamily="2" charset="0"/>
              </a:rPr>
              <a:t> ?</a:t>
            </a:r>
            <a:r>
              <a:rPr lang="en-US" sz="3600" dirty="0" err="1">
                <a:latin typeface="Preeti" pitchFamily="2" charset="0"/>
              </a:rPr>
              <a:t>kn</a:t>
            </a:r>
            <a:r>
              <a:rPr lang="en-US" sz="3600" dirty="0">
                <a:latin typeface="Preeti" pitchFamily="2" charset="0"/>
              </a:rPr>
              <a:t>] :</a:t>
            </a:r>
            <a:r>
              <a:rPr lang="en-US" sz="3600" dirty="0" err="1">
                <a:latin typeface="Preeti" pitchFamily="2" charset="0"/>
              </a:rPr>
              <a:t>j:y</a:t>
            </a:r>
            <a:r>
              <a:rPr lang="en-US" sz="3600" dirty="0">
                <a:latin typeface="Preeti" pitchFamily="2" charset="0"/>
              </a:rPr>
              <a:t> s]</a:t>
            </a:r>
            <a:r>
              <a:rPr lang="en-US" sz="3600" dirty="0" err="1">
                <a:latin typeface="Preeti" pitchFamily="2" charset="0"/>
              </a:rPr>
              <a:t>6fs</a:t>
            </a:r>
            <a:r>
              <a:rPr lang="en-US" sz="3600" dirty="0">
                <a:latin typeface="Preeti" pitchFamily="2" charset="0"/>
              </a:rPr>
              <a:t>]</a:t>
            </a:r>
            <a:r>
              <a:rPr lang="en-US" sz="3600" dirty="0" err="1">
                <a:latin typeface="Preeti" pitchFamily="2" charset="0"/>
              </a:rPr>
              <a:t>6Lsf</a:t>
            </a:r>
            <a:r>
              <a:rPr lang="en-US" sz="3600" dirty="0">
                <a:latin typeface="Preeti" pitchFamily="2" charset="0"/>
              </a:rPr>
              <a:t>] </a:t>
            </a:r>
            <a:r>
              <a:rPr lang="en-US" sz="3600" dirty="0" err="1">
                <a:latin typeface="Preeti" pitchFamily="2" charset="0"/>
              </a:rPr>
              <a:t>ljz</a:t>
            </a:r>
            <a:r>
              <a:rPr lang="en-US" sz="3600" dirty="0">
                <a:latin typeface="Preeti" pitchFamily="2" charset="0"/>
              </a:rPr>
              <a:t>]</a:t>
            </a:r>
            <a:r>
              <a:rPr lang="en-US" sz="3600" dirty="0" err="1">
                <a:latin typeface="Preeti" pitchFamily="2" charset="0"/>
              </a:rPr>
              <a:t>iftfx</a:t>
            </a:r>
            <a:r>
              <a:rPr lang="en-US" sz="3600" dirty="0">
                <a:latin typeface="Preeti" pitchFamily="2" charset="0"/>
              </a:rPr>
              <a:t>?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>
                <a:latin typeface="Preeti" pitchFamily="2" charset="0"/>
              </a:rPr>
              <a:t>cfgjZos</a:t>
            </a:r>
            <a:r>
              <a:rPr lang="en-US" dirty="0">
                <a:latin typeface="Preeti" pitchFamily="2" charset="0"/>
              </a:rPr>
              <a:t> ?</a:t>
            </a:r>
            <a:r>
              <a:rPr lang="en-US" dirty="0" err="1">
                <a:latin typeface="Preeti" pitchFamily="2" charset="0"/>
              </a:rPr>
              <a:t>kn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g8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fpg</a:t>
            </a:r>
            <a:r>
              <a:rPr lang="en-US" dirty="0">
                <a:latin typeface="Preeti" pitchFamily="2" charset="0"/>
              </a:rPr>
              <a:t>' </a:t>
            </a:r>
          </a:p>
          <a:p>
            <a:pPr lvl="0"/>
            <a:r>
              <a:rPr lang="en-US" dirty="0" err="1">
                <a:latin typeface="Preeti" pitchFamily="2" charset="0"/>
              </a:rPr>
              <a:t>cfˆgf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cfdf–afa'x</a:t>
            </a:r>
            <a:r>
              <a:rPr lang="en-US" dirty="0">
                <a:latin typeface="Preeti" pitchFamily="2" charset="0"/>
              </a:rPr>
              <a:t>¿;Fu /</a:t>
            </a:r>
            <a:r>
              <a:rPr lang="en-US" dirty="0" err="1">
                <a:latin typeface="Preeti" pitchFamily="2" charset="0"/>
              </a:rPr>
              <a:t>dfpg</a:t>
            </a:r>
            <a:r>
              <a:rPr lang="en-US" dirty="0">
                <a:latin typeface="Preeti" pitchFamily="2" charset="0"/>
              </a:rPr>
              <a:t>' </a:t>
            </a:r>
          </a:p>
          <a:p>
            <a:pPr lvl="0"/>
            <a:r>
              <a:rPr lang="en-US" dirty="0">
                <a:latin typeface="Preeti" pitchFamily="2" charset="0"/>
              </a:rPr>
              <a:t>;</a:t>
            </a:r>
            <a:r>
              <a:rPr lang="en-US" dirty="0" err="1">
                <a:latin typeface="Preeti" pitchFamily="2" charset="0"/>
              </a:rPr>
              <a:t>fyLefOx</a:t>
            </a:r>
            <a:r>
              <a:rPr lang="en-US" dirty="0">
                <a:latin typeface="Preeti" pitchFamily="2" charset="0"/>
              </a:rPr>
              <a:t>¿;Fu </a:t>
            </a:r>
            <a:r>
              <a:rPr lang="en-US" dirty="0" err="1">
                <a:latin typeface="Preeti" pitchFamily="2" charset="0"/>
              </a:rPr>
              <a:t>a:g</a:t>
            </a:r>
            <a:r>
              <a:rPr lang="en-US" dirty="0">
                <a:latin typeface="Preeti" pitchFamily="2" charset="0"/>
              </a:rPr>
              <a:t> / v]Ng dg k/</a:t>
            </a:r>
            <a:r>
              <a:rPr lang="en-US" dirty="0" err="1">
                <a:latin typeface="Preeti" pitchFamily="2" charset="0"/>
              </a:rPr>
              <a:t>fpg</a:t>
            </a:r>
            <a:r>
              <a:rPr lang="en-US" dirty="0">
                <a:latin typeface="Preeti" pitchFamily="2" charset="0"/>
              </a:rPr>
              <a:t>' .</a:t>
            </a:r>
          </a:p>
          <a:p>
            <a:pPr lvl="0"/>
            <a:r>
              <a:rPr lang="en-US" dirty="0">
                <a:latin typeface="Preeti" pitchFamily="2" charset="0"/>
              </a:rPr>
              <a:t>l/;</a:t>
            </a:r>
            <a:r>
              <a:rPr lang="en-US" dirty="0" err="1">
                <a:latin typeface="Preeti" pitchFamily="2" charset="0"/>
              </a:rPr>
              <a:t>fx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jefjsf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gx'g</a:t>
            </a:r>
            <a:r>
              <a:rPr lang="en-US" dirty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>
                <a:latin typeface="Preeti" pitchFamily="2" charset="0"/>
              </a:rPr>
              <a:t>plrt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dfqfdf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lgGb|f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nfUg</a:t>
            </a:r>
            <a:r>
              <a:rPr lang="en-US" dirty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>
                <a:latin typeface="Preeti" pitchFamily="2" charset="0"/>
              </a:rPr>
              <a:t>cfˆgf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ljBfnosf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sfddf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v';L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x'g</a:t>
            </a:r>
            <a:r>
              <a:rPr lang="en-US" dirty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>
                <a:latin typeface="Preeti" pitchFamily="2" charset="0"/>
              </a:rPr>
              <a:t>cfk"nfO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lhn</a:t>
            </a:r>
            <a:r>
              <a:rPr lang="en-US" dirty="0">
                <a:latin typeface="Preeti" pitchFamily="2" charset="0"/>
              </a:rPr>
              <a:t>};Fu 3/</a:t>
            </a:r>
            <a:r>
              <a:rPr lang="en-US" dirty="0" err="1">
                <a:latin typeface="Preeti" pitchFamily="2" charset="0"/>
              </a:rPr>
              <a:t>df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dfof</a:t>
            </a:r>
            <a:r>
              <a:rPr lang="en-US" dirty="0">
                <a:latin typeface="Preeti" pitchFamily="2" charset="0"/>
              </a:rPr>
              <a:t>]</a:t>
            </a:r>
            <a:r>
              <a:rPr lang="en-US" dirty="0" err="1">
                <a:latin typeface="Preeti" pitchFamily="2" charset="0"/>
              </a:rPr>
              <a:t>lht</a:t>
            </a:r>
            <a:r>
              <a:rPr lang="en-US" dirty="0">
                <a:latin typeface="Preeti" pitchFamily="2" charset="0"/>
              </a:rPr>
              <a:t> u/</a:t>
            </a:r>
            <a:r>
              <a:rPr lang="en-US" dirty="0" err="1">
                <a:latin typeface="Preeti" pitchFamily="2" charset="0"/>
              </a:rPr>
              <a:t>fpg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Sg</a:t>
            </a:r>
            <a:r>
              <a:rPr lang="en-US" dirty="0">
                <a:latin typeface="Preeti" pitchFamily="2" charset="0"/>
              </a:rPr>
              <a:t>' .</a:t>
            </a:r>
          </a:p>
          <a:p>
            <a:pPr lvl="0"/>
            <a:r>
              <a:rPr lang="en-US" dirty="0" err="1">
                <a:latin typeface="Preeti" pitchFamily="2" charset="0"/>
              </a:rPr>
              <a:t>cfk"meGbf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7"nfsf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cfb</a:t>
            </a:r>
            <a:r>
              <a:rPr lang="en-US" dirty="0">
                <a:latin typeface="Preeti" pitchFamily="2" charset="0"/>
              </a:rPr>
              <a:t>/ </a:t>
            </a:r>
            <a:r>
              <a:rPr lang="en-US" dirty="0" err="1">
                <a:latin typeface="Preeti" pitchFamily="2" charset="0"/>
              </a:rPr>
              <a:t>ug</a:t>
            </a:r>
            <a:r>
              <a:rPr lang="en-US" dirty="0">
                <a:latin typeface="Preeti" pitchFamily="2" charset="0"/>
              </a:rPr>
              <a:t>{ ;</a:t>
            </a:r>
            <a:r>
              <a:rPr lang="en-US" dirty="0" err="1">
                <a:latin typeface="Preeti" pitchFamily="2" charset="0"/>
              </a:rPr>
              <a:t>Sg</a:t>
            </a:r>
            <a:r>
              <a:rPr lang="en-US" dirty="0">
                <a:latin typeface="Preeti" pitchFamily="2" charset="0"/>
              </a:rPr>
              <a:t>' .</a:t>
            </a:r>
          </a:p>
          <a:p>
            <a:pPr>
              <a:buNone/>
            </a:pP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6.5 </a:t>
            </a:r>
            <a:r>
              <a:rPr lang="en-US" dirty="0"/>
              <a:t>Factors Hindering Mental Health of the Students: </a:t>
            </a:r>
            <a:r>
              <a:rPr lang="en-US" dirty="0" err="1">
                <a:latin typeface="Preeti" pitchFamily="2" charset="0"/>
              </a:rPr>
              <a:t>ljBfyL</a:t>
            </a:r>
            <a:r>
              <a:rPr lang="en-US" dirty="0">
                <a:latin typeface="Preeti" pitchFamily="2" charset="0"/>
              </a:rPr>
              <a:t>{</a:t>
            </a:r>
            <a:r>
              <a:rPr lang="en-US" dirty="0" err="1">
                <a:latin typeface="Preeti" pitchFamily="2" charset="0"/>
              </a:rPr>
              <a:t>x?sf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dfgl;s</a:t>
            </a:r>
            <a:r>
              <a:rPr lang="en-US" dirty="0">
                <a:latin typeface="Preeti" pitchFamily="2" charset="0"/>
              </a:rPr>
              <a:t> :</a:t>
            </a:r>
            <a:r>
              <a:rPr lang="en-US" dirty="0" err="1">
                <a:latin typeface="Preeti" pitchFamily="2" charset="0"/>
              </a:rPr>
              <a:t>jf:Yodf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afwf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k'¥ofpg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tTjx</a:t>
            </a:r>
            <a:r>
              <a:rPr lang="en-US" dirty="0">
                <a:latin typeface="Preeti" pitchFamily="2" charset="0"/>
              </a:rPr>
              <a:t>?</a:t>
            </a:r>
            <a:br>
              <a:rPr lang="en-US" dirty="0">
                <a:latin typeface="Preeti" pitchFamily="2" charset="0"/>
              </a:rPr>
            </a:b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840163"/>
          </a:xfrm>
        </p:spPr>
        <p:txBody>
          <a:bodyPr/>
          <a:lstStyle/>
          <a:p>
            <a:pPr lvl="0"/>
            <a:r>
              <a:rPr lang="en-US" dirty="0" err="1">
                <a:latin typeface="Preeti" pitchFamily="2" charset="0"/>
              </a:rPr>
              <a:t>cfg'j+lzstf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jftfj</a:t>
            </a:r>
            <a:r>
              <a:rPr lang="en-US" dirty="0">
                <a:latin typeface="Preeti" pitchFamily="2" charset="0"/>
              </a:rPr>
              <a:t>/</a:t>
            </a:r>
            <a:r>
              <a:rPr lang="en-US" dirty="0" err="1">
                <a:latin typeface="Preeti" pitchFamily="2" charset="0"/>
              </a:rPr>
              <a:t>0f</a:t>
            </a:r>
            <a:endParaRPr lang="en-US" dirty="0">
              <a:latin typeface="Preeti" pitchFamily="2" charset="0"/>
            </a:endParaRPr>
          </a:p>
          <a:p>
            <a:pPr lvl="0"/>
            <a:r>
              <a:rPr lang="en-US" dirty="0">
                <a:latin typeface="Preeti" pitchFamily="2" charset="0"/>
              </a:rPr>
              <a:t>h}</a:t>
            </a:r>
            <a:r>
              <a:rPr lang="en-US" dirty="0" err="1">
                <a:latin typeface="Preeti" pitchFamily="2" charset="0"/>
              </a:rPr>
              <a:t>ljs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lgwf</a:t>
            </a:r>
            <a:r>
              <a:rPr lang="en-US" dirty="0">
                <a:latin typeface="Preeti" pitchFamily="2" charset="0"/>
              </a:rPr>
              <a:t>{/s</a:t>
            </a:r>
          </a:p>
          <a:p>
            <a:pPr lvl="0"/>
            <a:r>
              <a:rPr lang="en-US" dirty="0" err="1">
                <a:latin typeface="Preeti" pitchFamily="2" charset="0"/>
              </a:rPr>
              <a:t>dgf</a:t>
            </a:r>
            <a:r>
              <a:rPr lang="en-US" dirty="0">
                <a:latin typeface="Preeti" pitchFamily="2" charset="0"/>
              </a:rPr>
              <a:t>]j}</a:t>
            </a:r>
            <a:r>
              <a:rPr lang="en-US" dirty="0" err="1">
                <a:latin typeface="Preeti" pitchFamily="2" charset="0"/>
              </a:rPr>
              <a:t>1flgs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lgwf</a:t>
            </a:r>
            <a:r>
              <a:rPr lang="en-US" dirty="0">
                <a:latin typeface="Preeti" pitchFamily="2" charset="0"/>
              </a:rPr>
              <a:t>{/s</a:t>
            </a:r>
          </a:p>
          <a:p>
            <a:pPr lvl="0"/>
            <a:r>
              <a:rPr lang="en-US" dirty="0">
                <a:latin typeface="Preeti" pitchFamily="2" charset="0"/>
              </a:rPr>
              <a:t>;</a:t>
            </a:r>
            <a:r>
              <a:rPr lang="en-US" dirty="0" err="1">
                <a:latin typeface="Preeti" pitchFamily="2" charset="0"/>
              </a:rPr>
              <a:t>fdflhs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tTj</a:t>
            </a:r>
            <a:r>
              <a:rPr lang="en-US" dirty="0">
                <a:latin typeface="Preeti" pitchFamily="2" charset="0"/>
              </a:rPr>
              <a:t> </a:t>
            </a:r>
          </a:p>
          <a:p>
            <a:pPr lvl="0"/>
            <a:r>
              <a:rPr lang="en-US" dirty="0">
                <a:latin typeface="Preeti" pitchFamily="2" charset="0"/>
              </a:rPr>
              <a:t>3/;Fu ;</a:t>
            </a:r>
            <a:r>
              <a:rPr lang="en-US" dirty="0" err="1">
                <a:latin typeface="Preeti" pitchFamily="2" charset="0"/>
              </a:rPr>
              <a:t>DalGwt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tTj</a:t>
            </a:r>
            <a:endParaRPr lang="en-US" dirty="0">
              <a:latin typeface="Preeti" pitchFamily="2" charset="0"/>
            </a:endParaRPr>
          </a:p>
          <a:p>
            <a:r>
              <a:rPr lang="en-US" dirty="0" err="1">
                <a:latin typeface="Preeti" pitchFamily="2" charset="0"/>
              </a:rPr>
              <a:t>ljBfno;Fu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DalGwt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tTj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841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Unit :6 </vt:lpstr>
      <vt:lpstr>Slide 2</vt:lpstr>
      <vt:lpstr> 6.1 Concept and Meaning of Mental Health:  dfgl;s :jf:Yosf] cjwf/0f / cy{  </vt:lpstr>
      <vt:lpstr> 6.2 Importance and Need of Mental Health: dfgl;s :jf:Yosf] dxTj / cfjZostf </vt:lpstr>
      <vt:lpstr>Importance and Need of Mental Health:</vt:lpstr>
      <vt:lpstr>6.3 Characteristics of a Mental Health: Pp6f dfgl;s ?kn] :Jf:y JolQmsf ljz]iftfx? </vt:lpstr>
      <vt:lpstr>Slide 7</vt:lpstr>
      <vt:lpstr> 6.4 Characteristics of Mental Healthy Children:  dfgl;s ?kn] :j:y s]6fs]6Lsf] ljz]iftfx?  </vt:lpstr>
      <vt:lpstr> 6.5 Factors Hindering Mental Health of the Students: ljBfyL{x?sf] dfgl;s :jf:Yodf afwf k'¥ofpg] tTjx? </vt:lpstr>
      <vt:lpstr> 6.6 General Causes and Social Indicators of Mental Illness: -dfgl;s c:j:ytfsf] ;fdfGo sf/0fx¿ / ;fdflhs ;"rfsfª\sx¿_  </vt:lpstr>
      <vt:lpstr>Slide 11</vt:lpstr>
      <vt:lpstr> 6.7 Types of Mental Illness: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2022-02-21T01:19:17Z</dcterms:created>
  <dcterms:modified xsi:type="dcterms:W3CDTF">2022-02-22T02:57:56Z</dcterms:modified>
</cp:coreProperties>
</file>