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61" r:id="rId3"/>
    <p:sldId id="257" r:id="rId4"/>
    <p:sldId id="305" r:id="rId5"/>
    <p:sldId id="306" r:id="rId6"/>
    <p:sldId id="307" r:id="rId7"/>
    <p:sldId id="258" r:id="rId8"/>
    <p:sldId id="259" r:id="rId9"/>
    <p:sldId id="260" r:id="rId10"/>
    <p:sldId id="262" r:id="rId11"/>
    <p:sldId id="264" r:id="rId12"/>
    <p:sldId id="265" r:id="rId13"/>
    <p:sldId id="266" r:id="rId14"/>
    <p:sldId id="267" r:id="rId15"/>
    <p:sldId id="268" r:id="rId16"/>
    <p:sldId id="273" r:id="rId17"/>
    <p:sldId id="274" r:id="rId18"/>
    <p:sldId id="269" r:id="rId19"/>
    <p:sldId id="270" r:id="rId20"/>
    <p:sldId id="271" r:id="rId21"/>
    <p:sldId id="272" r:id="rId22"/>
    <p:sldId id="275" r:id="rId23"/>
    <p:sldId id="276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93FEF-5817-44A6-9B99-DAC14AD3B21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A7BA7-5C1C-4C74-AA3B-582D4A9D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4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A7BA7-5C1C-4C74-AA3B-582D4A9D36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8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1905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Unit :3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Prevention of Non-Communicable Diseases  (</a:t>
            </a:r>
            <a:r>
              <a:rPr lang="en-US" b="1" i="1" dirty="0" err="1" smtClean="0">
                <a:latin typeface="Preeti" pitchFamily="2" charset="0"/>
              </a:rPr>
              <a:t>g;g</a:t>
            </a:r>
            <a:r>
              <a:rPr lang="en-US" b="1" i="1" dirty="0" smtClean="0">
                <a:latin typeface="Preeti" pitchFamily="2" charset="0"/>
              </a:rPr>
              <a:t>]{ /f]</a:t>
            </a:r>
            <a:r>
              <a:rPr lang="en-US" b="1" i="1" dirty="0" err="1" smtClean="0">
                <a:latin typeface="Preeti" pitchFamily="2" charset="0"/>
              </a:rPr>
              <a:t>ux?sf</a:t>
            </a:r>
            <a:r>
              <a:rPr lang="en-US" b="1" i="1" dirty="0" smtClean="0">
                <a:latin typeface="Preeti" pitchFamily="2" charset="0"/>
              </a:rPr>
              <a:t>] /f]</a:t>
            </a:r>
            <a:r>
              <a:rPr lang="en-US" b="1" i="1" dirty="0" err="1" smtClean="0">
                <a:latin typeface="Preeti" pitchFamily="2" charset="0"/>
              </a:rPr>
              <a:t>syfd</a:t>
            </a:r>
            <a:r>
              <a:rPr lang="en-US" b="1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610600" cy="4419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3.1 Concept of non-communicable disease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g;g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/f]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cjwf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/0f_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3.2 Levels of prevention of  non-communicable disease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g;g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/f]u/f]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syfdsf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tx÷r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/0fx¿_</a:t>
            </a: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. Primordial Prevention 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-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lk|df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]l8{on /f]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syfd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_</a:t>
            </a: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2. Primary Prevention 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-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k|f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lDes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 r/0fsf] /f]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syfd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_</a:t>
            </a: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3. Secondary Prevention 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-bf];|f] r/0fsf] /f]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syfd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 _</a:t>
            </a: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4. Tertiary Prevention 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-t];|f] r/0fsf] /f]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syfd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_</a:t>
            </a:r>
          </a:p>
          <a:p>
            <a:pPr lvl="0" algn="l"/>
            <a:r>
              <a:rPr lang="en-US" b="1" dirty="0" smtClean="0">
                <a:solidFill>
                  <a:schemeClr val="tx1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  </a:t>
            </a:r>
          </a:p>
          <a:p>
            <a:pPr algn="l"/>
            <a:endParaRPr lang="en-US" b="1" dirty="0">
              <a:solidFill>
                <a:schemeClr val="tx1"/>
              </a:solidFill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pRr</a:t>
            </a:r>
            <a:r>
              <a:rPr lang="en-US" b="1" i="1" u="sng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b="1" i="1" u="sng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Qmrfk</a:t>
            </a:r>
            <a:r>
              <a:rPr lang="en-US" b="1" i="1" u="sng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M </a:t>
            </a:r>
            <a:r>
              <a:rPr lang="en-US" sz="18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k|foM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$%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jif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dfly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pd]/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ePsf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;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fdflhs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cfly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{s ;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DkGg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, al9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}li6s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cfx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;]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jg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Ll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/s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Jofd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gug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ljnfl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lhjg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ljtfpg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pd]/ a9\b}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hfbf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d'6'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dlitissf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wdlgx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? s8f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h;n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   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ubf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/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Qmrfk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a9\b} hfG5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fdGo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Qmrfk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eGbf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al9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ePdf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pRr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Qmrfk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elgG5 .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s'g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nIf0f b]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vfpb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}g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Silent Killer 					</a:t>
            </a:r>
            <a:r>
              <a:rPr lang="en-US" sz="1400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US" sz="40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7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d'6',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cfvfF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lduf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}{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dlitis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cfqmd0f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1200" b="1" i="1" u="sng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Causes of Hypertension: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Age 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-pd]/_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Genetic factor 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-j+zf0ff‘qmd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tTj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		Page 8</a:t>
            </a:r>
            <a:endParaRPr lang="en-US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Obesity 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-e2fkg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]6f]kg_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 salt intake 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a9L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_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Physical Activity 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./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Ll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/s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lqmofsnfk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_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Environment stress </a:t>
            </a:r>
            <a:r>
              <a:rPr lang="en-US" sz="2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jftfjj</a:t>
            </a:r>
            <a:r>
              <a:rPr lang="en-US" sz="2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/0fLo </a:t>
            </a:r>
            <a:r>
              <a:rPr lang="en-US" sz="2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tgfj</a:t>
            </a:r>
            <a:r>
              <a:rPr lang="en-US" sz="2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_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other factors 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cGo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tTjx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?_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ea typeface="Calibri" pitchFamily="34" charset="0"/>
                <a:cs typeface="Times New Roman" pitchFamily="18" charset="0"/>
              </a:rPr>
              <a:t>Alcohol and smoking 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dBkfg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w|'dkfg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_ </a:t>
            </a:r>
            <a:endParaRPr lang="en-US" sz="3600" dirty="0" smtClean="0">
              <a:ea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Symptoms of  Hypertension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l/Fuf6f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6fpsf]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b'Vg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sdhf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rfF8}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yfSg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uLnfO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kl;gf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cfpg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d'6'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xNn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cg'ej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Prevention  of  Hypertension: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lbgdf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* b]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lv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!) 306f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'{k5{ 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w'd|kfg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dBkfg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'{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x'b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}g 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d;nf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crf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cldnf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}n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ljxfg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n'sf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:jR5 7fpFdf 3'Dg] 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]l6g 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lrNnf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k4f{y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lgoldn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Qmrfksf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 kl/If0f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sz="40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11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en-US" b="1" dirty="0" smtClean="0"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en-US" b="1" dirty="0" smtClean="0">
                <a:latin typeface="+mn-lt"/>
                <a:ea typeface="Calibri" pitchFamily="34" charset="0"/>
                <a:cs typeface="Times New Roman" pitchFamily="18" charset="0"/>
              </a:rPr>
              <a:t>Coronary Heart Disease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]/f]g/L x[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bo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/f]u M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;a}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eGbf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al9 ;ª\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Vofdf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/f]u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wdlgx?df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];f]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hDdf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uP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s8f kg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cj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wn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d'6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k|foM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ut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cfk"lt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gx"bf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d[To"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x[bo3ft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Heart </a:t>
            </a:r>
            <a:r>
              <a:rPr lang="en-US" sz="3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Attaack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!)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k|ltzt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;"?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%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k|ltzt</a:t>
            </a:r>
            <a:r>
              <a:rPr lang="en-US" sz="1600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US" sz="16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			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k|foM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ljslzt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/fi6«x?df a9\bf]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qmddf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5 .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@)@) ;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Dddf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s/La @ s/f]8 %)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nfv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k'Ug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dg]{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ea typeface="Calibri" pitchFamily="34" charset="0"/>
                <a:cs typeface="Times New Roman" pitchFamily="18" charset="0"/>
              </a:rPr>
              <a:t>Risk Factors 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elgG5 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cem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;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Dd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klg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s'g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/0f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kQf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g;]s]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Causes of CHD :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6096000" cy="4495800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Smoking and Alcohol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Hypertension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Cholesterol : Fat, Egg, Ghee,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Diabetes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Genetic  Factors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Physical Activity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Hormones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sz="40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13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Prevention of CHD: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QmrfknfO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lgoGq0f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dw'd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]x 5 5}g k/LIf0f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wd|kfg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]n]:6]/f]n af6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aRg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tgfj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glng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dBkfg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eP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t'?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5f]8\g] 				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14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dod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pkrf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Jf:Yo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lzIff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lbg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fu;AhL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kmnk'mn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u]8fu'l8 w]/}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b="1" dirty="0" smtClean="0">
                <a:ea typeface="Calibri" pitchFamily="34" charset="0"/>
                <a:cs typeface="Times New Roman" pitchFamily="18" charset="0"/>
              </a:rPr>
            </a:br>
            <a:r>
              <a:rPr lang="en-US" b="1" dirty="0" smtClean="0">
                <a:ea typeface="Calibri" pitchFamily="34" charset="0"/>
                <a:cs typeface="Times New Roman" pitchFamily="18" charset="0"/>
              </a:rPr>
              <a:t>Rheumatic Fever  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?d]l6s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Hj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/f]M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d'Votof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,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gL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/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tGt'df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k|efj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kf5{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u|'k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P a]6f x]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]nfol6s :6]«K6f]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]s; n]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ubf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;?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/f]u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Og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		</a:t>
            </a:r>
            <a:r>
              <a:rPr lang="en-US" sz="40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15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k|ofM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cljslzt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d'n'sx?df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b]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k5{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%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jif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b]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lv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!%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jif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;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d"xsf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afnaflnsfdf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al9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k|efljt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%) 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k|ltzt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eGbf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al9sf] d'6'sf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eNe?sf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v/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fa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u/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LaL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eL8ef8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Go"g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cfxf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ljsf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ckof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{Kt 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Jff:Yo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;]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Causes of Rheumatic Fever :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Group 'A' Beta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Haemolytic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Streptococcus</a:t>
            </a:r>
          </a:p>
          <a:p>
            <a:r>
              <a:rPr lang="en-US" sz="5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u|'k</a:t>
            </a:r>
            <a:r>
              <a:rPr lang="en-US" sz="5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P a]6f x]</a:t>
            </a:r>
            <a:r>
              <a:rPr lang="en-US" sz="5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</a:t>
            </a:r>
            <a:r>
              <a:rPr lang="en-US" sz="5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]nfol6s :6]«K6f]</a:t>
            </a:r>
            <a:r>
              <a:rPr lang="en-US" sz="5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sz="5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]s;</a:t>
            </a:r>
          </a:p>
          <a:p>
            <a:endParaRPr lang="en-US" sz="5400" dirty="0">
              <a:latin typeface="Preeti" pitchFamily="2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400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sz="54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16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Symptoms of Rheumatic Fever: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al9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dfqfdf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kl;gf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cfpg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3fl6 3;v;fpg'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gL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3'F8f,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s'Ogf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, gfl8,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]lnuf7f]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x?df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;ª\qd0f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lt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cËu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b'Vg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;'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lGgsg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r>
              <a:rPr lang="en-US" sz="1800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US" sz="18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			</a:t>
            </a:r>
            <a:r>
              <a:rPr lang="en-US" sz="36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17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d'6'sf]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df+zk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zLx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? j[l4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bd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a9\g' 5ftL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b'Vg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skmdf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ut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cfpg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5fnfdf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glrnfpg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;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kmf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ljlj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cfpg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WBC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j[l4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of all Non communicable Disease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Control of smoking</a:t>
            </a:r>
          </a:p>
          <a:p>
            <a:r>
              <a:rPr lang="en-US" dirty="0" smtClean="0"/>
              <a:t>Control of obesity</a:t>
            </a:r>
          </a:p>
          <a:p>
            <a:r>
              <a:rPr lang="en-US" dirty="0" smtClean="0"/>
              <a:t>Control of stress</a:t>
            </a:r>
          </a:p>
          <a:p>
            <a:r>
              <a:rPr lang="en-US" dirty="0" smtClean="0"/>
              <a:t>Provision of nutrition education</a:t>
            </a:r>
          </a:p>
          <a:p>
            <a:r>
              <a:rPr lang="en-US" dirty="0" smtClean="0"/>
              <a:t>Nutrition policy of the state government</a:t>
            </a:r>
          </a:p>
          <a:p>
            <a:r>
              <a:rPr lang="en-US" dirty="0" smtClean="0"/>
              <a:t>Healthy lifestyle</a:t>
            </a:r>
          </a:p>
          <a:p>
            <a:r>
              <a:rPr lang="en-US" dirty="0" smtClean="0"/>
              <a:t>Improvement of housing </a:t>
            </a:r>
          </a:p>
          <a:p>
            <a:r>
              <a:rPr lang="en-US" dirty="0" smtClean="0"/>
              <a:t>Prevention and control of environmental pollution </a:t>
            </a:r>
          </a:p>
          <a:p>
            <a:pPr marL="0" indent="0" algn="ctr">
              <a:buNone/>
            </a:pP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b="1" i="1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RheuPrevention</a:t>
            </a:r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and Control of </a:t>
            </a:r>
            <a:r>
              <a:rPr lang="en-US" b="1" i="1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matic</a:t>
            </a:r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Fever :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lDes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r/0fd}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pkr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/f]luaf6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cfPsf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kmf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]/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kbf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{y{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plrt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tj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/n]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lj;h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{g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ljBfno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afnaflnsf?nfO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al9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Vofn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jf:y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lzIff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lbg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				</a:t>
            </a:r>
            <a:r>
              <a:rPr lang="en-US" sz="36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18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;do ;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fod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s]6fs]6Lx?sf] :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jf:y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hfFr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Gt'lnt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cfxf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v'jfg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d'6'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xNn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]g]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ZofFZofF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s]6fs]6Ln]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ljz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]if1 af6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pkrf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en-US" b="1" i="1" u="sng" dirty="0" smtClean="0"/>
              <a:t>Diabetes/ Mellitus: </a:t>
            </a:r>
            <a:r>
              <a:rPr lang="en-US" b="1" dirty="0" smtClean="0">
                <a:latin typeface="Preeti" pitchFamily="2" charset="0"/>
              </a:rPr>
              <a:t>-</a:t>
            </a:r>
            <a:r>
              <a:rPr lang="en-US" b="1" dirty="0" err="1" smtClean="0">
                <a:latin typeface="Preeti" pitchFamily="2" charset="0"/>
              </a:rPr>
              <a:t>lrlgsf</a:t>
            </a:r>
            <a:r>
              <a:rPr lang="en-US" b="1" dirty="0" smtClean="0">
                <a:latin typeface="Preeti" pitchFamily="2" charset="0"/>
              </a:rPr>
              <a:t>] /f]u </a:t>
            </a:r>
            <a:r>
              <a:rPr lang="en-US" b="1" dirty="0" err="1" smtClean="0">
                <a:latin typeface="Preeti" pitchFamily="2" charset="0"/>
              </a:rPr>
              <a:t>dw'd</a:t>
            </a:r>
            <a:r>
              <a:rPr lang="en-US" b="1" dirty="0" smtClean="0">
                <a:latin typeface="Preeti" pitchFamily="2" charset="0"/>
              </a:rPr>
              <a:t>]x_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latin typeface="Preeti" pitchFamily="2" charset="0"/>
              </a:rPr>
              <a:t>		</a:t>
            </a:r>
            <a:r>
              <a:rPr lang="en-US" dirty="0" err="1" smtClean="0">
                <a:latin typeface="Preeti" pitchFamily="2" charset="0"/>
              </a:rPr>
              <a:t>lrgL</a:t>
            </a:r>
            <a:r>
              <a:rPr lang="en-US" dirty="0" smtClean="0">
                <a:latin typeface="Preeti" pitchFamily="2" charset="0"/>
              </a:rPr>
              <a:t> /f]u </a:t>
            </a:r>
            <a:r>
              <a:rPr lang="en-US" dirty="0" err="1" smtClean="0">
                <a:latin typeface="Preeti" pitchFamily="2" charset="0"/>
              </a:rPr>
              <a:t>k|foM</a:t>
            </a:r>
            <a:r>
              <a:rPr lang="en-US" dirty="0" smtClean="0">
                <a:latin typeface="Preeti" pitchFamily="2" charset="0"/>
              </a:rPr>
              <a:t> ;a} b]</a:t>
            </a:r>
            <a:r>
              <a:rPr lang="en-US" dirty="0" err="1" smtClean="0">
                <a:latin typeface="Preeti" pitchFamily="2" charset="0"/>
              </a:rPr>
              <a:t>zx¿df</a:t>
            </a:r>
            <a:r>
              <a:rPr lang="en-US" dirty="0" smtClean="0">
                <a:latin typeface="Preeti" pitchFamily="2" charset="0"/>
              </a:rPr>
              <a:t> kfOG5 . </a:t>
            </a:r>
            <a:r>
              <a:rPr lang="en-US" dirty="0" err="1" smtClean="0">
                <a:latin typeface="Preeti" pitchFamily="2" charset="0"/>
              </a:rPr>
              <a:t>ljZjdf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sl</a:t>
            </a:r>
            <a:r>
              <a:rPr lang="en-US" dirty="0" smtClean="0">
                <a:latin typeface="Preeti" pitchFamily="2" charset="0"/>
              </a:rPr>
              <a:t>/j # s/f]8 </a:t>
            </a:r>
            <a:r>
              <a:rPr lang="en-US" dirty="0" err="1" smtClean="0">
                <a:latin typeface="Preeti" pitchFamily="2" charset="0"/>
              </a:rPr>
              <a:t>eGbf</a:t>
            </a:r>
            <a:r>
              <a:rPr lang="en-US" dirty="0" smtClean="0">
                <a:latin typeface="Preeti" pitchFamily="2" charset="0"/>
              </a:rPr>
              <a:t> al9 </a:t>
            </a:r>
            <a:r>
              <a:rPr lang="en-US" dirty="0" err="1" smtClean="0">
                <a:latin typeface="Preeti" pitchFamily="2" charset="0"/>
              </a:rPr>
              <a:t>dflg</a:t>
            </a:r>
            <a:r>
              <a:rPr lang="en-US" dirty="0" smtClean="0">
                <a:latin typeface="Preeti" pitchFamily="2" charset="0"/>
              </a:rPr>
              <a:t>; o; /f]uaf6 </a:t>
            </a:r>
            <a:r>
              <a:rPr lang="en-US" dirty="0" err="1" smtClean="0">
                <a:latin typeface="Preeti" pitchFamily="2" charset="0"/>
              </a:rPr>
              <a:t>u|l;t</a:t>
            </a:r>
            <a:r>
              <a:rPr lang="en-US" dirty="0" smtClean="0">
                <a:latin typeface="Preeti" pitchFamily="2" charset="0"/>
              </a:rPr>
              <a:t> 5g\ . lj1fg / </a:t>
            </a:r>
            <a:r>
              <a:rPr lang="en-US" dirty="0" err="1" smtClean="0">
                <a:latin typeface="Preeti" pitchFamily="2" charset="0"/>
              </a:rPr>
              <a:t>k|ljlwsf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ljsf;n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cfw'lgs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hLjgz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nL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clgolGqt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vfgkfg</a:t>
            </a:r>
            <a:r>
              <a:rPr lang="en-US" dirty="0" smtClean="0">
                <a:latin typeface="Preeti" pitchFamily="2" charset="0"/>
              </a:rPr>
              <a:t>, ljnf;Lk"0f{ </a:t>
            </a:r>
            <a:r>
              <a:rPr lang="en-US" dirty="0" err="1" smtClean="0">
                <a:latin typeface="Preeti" pitchFamily="2" charset="0"/>
              </a:rPr>
              <a:t>hLjgofkgn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of] /f]u b]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 kb{5 . of] /f]u </a:t>
            </a:r>
            <a:r>
              <a:rPr lang="en-US" dirty="0" err="1" smtClean="0">
                <a:latin typeface="Preeti" pitchFamily="2" charset="0"/>
              </a:rPr>
              <a:t>k|foM</a:t>
            </a:r>
            <a:r>
              <a:rPr lang="en-US" dirty="0" smtClean="0">
                <a:latin typeface="Preeti" pitchFamily="2" charset="0"/>
              </a:rPr>
              <a:t> s/La $)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 k5L b]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 kb{5 . </a:t>
            </a:r>
            <a:r>
              <a:rPr lang="en-US" dirty="0" err="1" smtClean="0">
                <a:latin typeface="Preeti" pitchFamily="2" charset="0"/>
              </a:rPr>
              <a:t>o;nfO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smtClean="0">
                <a:latin typeface="+mj-lt"/>
              </a:rPr>
              <a:t>Slow killer </a:t>
            </a:r>
            <a:r>
              <a:rPr lang="en-US" dirty="0" err="1" smtClean="0">
                <a:latin typeface="Preeti" pitchFamily="2" charset="0"/>
              </a:rPr>
              <a:t>klg</a:t>
            </a:r>
            <a:r>
              <a:rPr lang="en-US" dirty="0" smtClean="0">
                <a:latin typeface="Preeti" pitchFamily="2" charset="0"/>
              </a:rPr>
              <a:t> elGg5 . </a:t>
            </a:r>
          </a:p>
          <a:p>
            <a:pPr lvl="0" algn="just">
              <a:buNone/>
            </a:pPr>
            <a:r>
              <a:rPr lang="en-US" dirty="0" smtClean="0">
                <a:latin typeface="Preeti" pitchFamily="2" charset="0"/>
              </a:rPr>
              <a:t>		</a:t>
            </a:r>
            <a:r>
              <a:rPr lang="en-US" dirty="0" err="1" smtClean="0">
                <a:latin typeface="Preeti" pitchFamily="2" charset="0"/>
              </a:rPr>
              <a:t>cfdfzo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leq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KoflGqmofh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gfdsf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u|lGy</a:t>
            </a:r>
            <a:r>
              <a:rPr lang="en-US" dirty="0" smtClean="0">
                <a:latin typeface="Preeti" pitchFamily="2" charset="0"/>
              </a:rPr>
              <a:t> x'G5, </a:t>
            </a:r>
            <a:r>
              <a:rPr lang="en-US" dirty="0" err="1" smtClean="0">
                <a:latin typeface="Preeti" pitchFamily="2" charset="0"/>
              </a:rPr>
              <a:t>h;n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OG;'lng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gfdsf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xdf</a:t>
            </a:r>
            <a:r>
              <a:rPr lang="en-US" dirty="0" smtClean="0">
                <a:latin typeface="Preeti" pitchFamily="2" charset="0"/>
              </a:rPr>
              <a:t>]{g </a:t>
            </a:r>
            <a:r>
              <a:rPr lang="en-US" dirty="0" err="1" smtClean="0">
                <a:latin typeface="Preeti" pitchFamily="2" charset="0"/>
              </a:rPr>
              <a:t>tof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ub</a:t>
            </a:r>
            <a:r>
              <a:rPr lang="en-US" dirty="0" smtClean="0">
                <a:latin typeface="Preeti" pitchFamily="2" charset="0"/>
              </a:rPr>
              <a:t>{5 . o; </a:t>
            </a:r>
            <a:r>
              <a:rPr lang="en-US" dirty="0" err="1" smtClean="0">
                <a:latin typeface="Preeti" pitchFamily="2" charset="0"/>
              </a:rPr>
              <a:t>xdf</a:t>
            </a:r>
            <a:r>
              <a:rPr lang="en-US" dirty="0" smtClean="0">
                <a:latin typeface="Preeti" pitchFamily="2" charset="0"/>
              </a:rPr>
              <a:t>]{</a:t>
            </a:r>
            <a:r>
              <a:rPr lang="en-US" dirty="0" err="1" smtClean="0">
                <a:latin typeface="Preeti" pitchFamily="2" charset="0"/>
              </a:rPr>
              <a:t>gn</a:t>
            </a:r>
            <a:r>
              <a:rPr lang="en-US" dirty="0" smtClean="0">
                <a:latin typeface="Preeti" pitchFamily="2" charset="0"/>
              </a:rPr>
              <a:t>] /</a:t>
            </a:r>
            <a:r>
              <a:rPr lang="en-US" dirty="0" err="1" smtClean="0">
                <a:latin typeface="Preeti" pitchFamily="2" charset="0"/>
              </a:rPr>
              <a:t>undf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Un'sf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k|of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udf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NofP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zlQm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k|fKt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ub</a:t>
            </a:r>
            <a:r>
              <a:rPr lang="en-US" dirty="0" smtClean="0">
                <a:latin typeface="Preeti" pitchFamily="2" charset="0"/>
              </a:rPr>
              <a:t>{5 . </a:t>
            </a:r>
            <a:r>
              <a:rPr lang="en-US" dirty="0" err="1" smtClean="0">
                <a:latin typeface="Preeti" pitchFamily="2" charset="0"/>
              </a:rPr>
              <a:t>olb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OlG</a:t>
            </a:r>
            <a:r>
              <a:rPr lang="en-US" dirty="0" smtClean="0">
                <a:latin typeface="Preeti" pitchFamily="2" charset="0"/>
              </a:rPr>
              <a:t>;'g </a:t>
            </a:r>
            <a:r>
              <a:rPr lang="en-US" dirty="0" err="1" smtClean="0">
                <a:latin typeface="Preeti" pitchFamily="2" charset="0"/>
              </a:rPr>
              <a:t>sd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dfqdf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aGg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yfn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sdhf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ePdf</a:t>
            </a:r>
            <a:r>
              <a:rPr lang="en-US" dirty="0" smtClean="0">
                <a:latin typeface="Preeti" pitchFamily="2" charset="0"/>
              </a:rPr>
              <a:t>  </a:t>
            </a:r>
            <a:r>
              <a:rPr lang="en-US" dirty="0" err="1" smtClean="0">
                <a:latin typeface="Preeti" pitchFamily="2" charset="0"/>
              </a:rPr>
              <a:t>o;n</a:t>
            </a:r>
            <a:r>
              <a:rPr lang="en-US" dirty="0" smtClean="0">
                <a:latin typeface="Preeti" pitchFamily="2" charset="0"/>
              </a:rPr>
              <a:t>] /</a:t>
            </a:r>
            <a:r>
              <a:rPr lang="en-US" dirty="0" err="1" smtClean="0">
                <a:latin typeface="Preeti" pitchFamily="2" charset="0"/>
              </a:rPr>
              <a:t>utdf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Un'sf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zlQmdf</a:t>
            </a:r>
            <a:r>
              <a:rPr lang="en-US" dirty="0" smtClean="0">
                <a:latin typeface="Preeti" pitchFamily="2" charset="0"/>
              </a:rPr>
              <a:t> kl/0ft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Sb</a:t>
            </a:r>
            <a:r>
              <a:rPr lang="en-US" dirty="0" smtClean="0">
                <a:latin typeface="Preeti" pitchFamily="2" charset="0"/>
              </a:rPr>
              <a:t>}g </a:t>
            </a:r>
            <a:r>
              <a:rPr lang="en-US" dirty="0" err="1" smtClean="0">
                <a:latin typeface="Preeti" pitchFamily="2" charset="0"/>
              </a:rPr>
              <a:t>t;y</a:t>
            </a:r>
            <a:r>
              <a:rPr lang="en-US" dirty="0" smtClean="0">
                <a:latin typeface="Preeti" pitchFamily="2" charset="0"/>
              </a:rPr>
              <a:t>{ /</a:t>
            </a:r>
            <a:r>
              <a:rPr lang="en-US" dirty="0" err="1" smtClean="0">
                <a:latin typeface="Preeti" pitchFamily="2" charset="0"/>
              </a:rPr>
              <a:t>utdf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Un'sf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dfqf</a:t>
            </a:r>
            <a:r>
              <a:rPr lang="en-US" dirty="0" smtClean="0">
                <a:latin typeface="Preeti" pitchFamily="2" charset="0"/>
              </a:rPr>
              <a:t> a9\g hfG5, o:tf] </a:t>
            </a:r>
            <a:r>
              <a:rPr lang="en-US" dirty="0" err="1" smtClean="0">
                <a:latin typeface="Preeti" pitchFamily="2" charset="0"/>
              </a:rPr>
              <a:t>cj:yfnfO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lrgL</a:t>
            </a:r>
            <a:r>
              <a:rPr lang="en-US" dirty="0" smtClean="0">
                <a:latin typeface="Preeti" pitchFamily="2" charset="0"/>
              </a:rPr>
              <a:t> /f]u elgG5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Diabetes/ Mellitus: </a:t>
            </a:r>
            <a:r>
              <a:rPr lang="en-US" b="1" dirty="0" smtClean="0">
                <a:latin typeface="Preeti" pitchFamily="2" charset="0"/>
              </a:rPr>
              <a:t>-</a:t>
            </a:r>
            <a:r>
              <a:rPr lang="en-US" b="1" dirty="0" err="1" smtClean="0">
                <a:latin typeface="Preeti" pitchFamily="2" charset="0"/>
              </a:rPr>
              <a:t>lrlg</a:t>
            </a:r>
            <a:r>
              <a:rPr lang="en-US" b="1" dirty="0" smtClean="0">
                <a:latin typeface="Preeti" pitchFamily="2" charset="0"/>
              </a:rPr>
              <a:t> /f]</a:t>
            </a:r>
            <a:r>
              <a:rPr lang="en-US" b="1" dirty="0" err="1" smtClean="0">
                <a:latin typeface="Preeti" pitchFamily="2" charset="0"/>
              </a:rPr>
              <a:t>usf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k|sf</a:t>
            </a:r>
            <a:r>
              <a:rPr lang="en-US" b="1" dirty="0" smtClean="0">
                <a:latin typeface="Preeti" pitchFamily="2" charset="0"/>
              </a:rPr>
              <a:t>/x? _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latin typeface="+mj-lt"/>
              </a:rPr>
              <a:t>Insulin Dependent Diabetes/ Mellitus : Type 1 </a:t>
            </a:r>
            <a:r>
              <a:rPr lang="en-US" dirty="0" smtClean="0">
                <a:latin typeface="Preeti" pitchFamily="2" charset="0"/>
              </a:rPr>
              <a:t>- </a:t>
            </a:r>
            <a:r>
              <a:rPr lang="en-US" dirty="0" err="1" smtClean="0">
                <a:latin typeface="Preeti" pitchFamily="2" charset="0"/>
              </a:rPr>
              <a:t>OG;'lngdf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</a:t>
            </a:r>
            <a:r>
              <a:rPr lang="en-US" dirty="0" smtClean="0">
                <a:latin typeface="Preeti" pitchFamily="2" charset="0"/>
              </a:rPr>
              <a:t>&gt;t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lrlg</a:t>
            </a:r>
            <a:r>
              <a:rPr lang="en-US" dirty="0" smtClean="0">
                <a:latin typeface="Preeti" pitchFamily="2" charset="0"/>
              </a:rPr>
              <a:t> /f]u_ </a:t>
            </a:r>
          </a:p>
          <a:p>
            <a:pPr>
              <a:buNone/>
            </a:pPr>
            <a:r>
              <a:rPr lang="en-US" dirty="0" smtClean="0">
                <a:latin typeface="Preeti" pitchFamily="2" charset="0"/>
              </a:rPr>
              <a:t>		o; </a:t>
            </a:r>
            <a:r>
              <a:rPr lang="en-US" dirty="0" err="1" smtClean="0">
                <a:latin typeface="Preeti" pitchFamily="2" charset="0"/>
              </a:rPr>
              <a:t>k|sf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/f]</a:t>
            </a:r>
            <a:r>
              <a:rPr lang="en-US" dirty="0" err="1" smtClean="0">
                <a:latin typeface="Preeti" pitchFamily="2" charset="0"/>
              </a:rPr>
              <a:t>lux?df</a:t>
            </a:r>
            <a:r>
              <a:rPr lang="en-US" dirty="0" smtClean="0">
                <a:latin typeface="Preeti" pitchFamily="2" charset="0"/>
              </a:rPr>
              <a:t> /f]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 nIf0fx? </a:t>
            </a:r>
            <a:r>
              <a:rPr lang="en-US" dirty="0" err="1" smtClean="0">
                <a:latin typeface="Preeti" pitchFamily="2" charset="0"/>
              </a:rPr>
              <a:t>crfgs</a:t>
            </a:r>
            <a:r>
              <a:rPr lang="en-US" dirty="0" smtClean="0">
                <a:latin typeface="Preeti" pitchFamily="2" charset="0"/>
              </a:rPr>
              <a:t> b]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 kb{5g\ . /f]</a:t>
            </a:r>
            <a:r>
              <a:rPr lang="en-US" dirty="0" err="1" smtClean="0">
                <a:latin typeface="Preeti" pitchFamily="2" charset="0"/>
              </a:rPr>
              <a:t>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k|foM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b'Anf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ktnf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sd</a:t>
            </a:r>
            <a:r>
              <a:rPr lang="en-US" dirty="0" smtClean="0">
                <a:latin typeface="Preeti" pitchFamily="2" charset="0"/>
              </a:rPr>
              <a:t> pd]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x'G5g\ . o; </a:t>
            </a:r>
            <a:r>
              <a:rPr lang="en-US" dirty="0" err="1" smtClean="0">
                <a:latin typeface="Preeti" pitchFamily="2" charset="0"/>
              </a:rPr>
              <a:t>k|sf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lrgL</a:t>
            </a:r>
            <a:r>
              <a:rPr lang="en-US" dirty="0" smtClean="0">
                <a:latin typeface="Preeti" pitchFamily="2" charset="0"/>
              </a:rPr>
              <a:t> /f]</a:t>
            </a:r>
            <a:r>
              <a:rPr lang="en-US" dirty="0" err="1" smtClean="0">
                <a:latin typeface="Preeti" pitchFamily="2" charset="0"/>
              </a:rPr>
              <a:t>udf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OG;'lng</a:t>
            </a:r>
            <a:r>
              <a:rPr lang="en-US" dirty="0" smtClean="0">
                <a:latin typeface="Preeti" pitchFamily="2" charset="0"/>
              </a:rPr>
              <a:t> ;'O{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k|of</a:t>
            </a:r>
            <a:r>
              <a:rPr lang="en-US" dirty="0" smtClean="0">
                <a:latin typeface="Preeti" pitchFamily="2" charset="0"/>
              </a:rPr>
              <a:t>]uaf6 </a:t>
            </a:r>
            <a:r>
              <a:rPr lang="en-US" dirty="0" err="1" smtClean="0">
                <a:latin typeface="Preeti" pitchFamily="2" charset="0"/>
              </a:rPr>
              <a:t>dfq</a:t>
            </a:r>
            <a:r>
              <a:rPr lang="en-US" dirty="0" smtClean="0">
                <a:latin typeface="Preeti" pitchFamily="2" charset="0"/>
              </a:rPr>
              <a:t> /f]</a:t>
            </a:r>
            <a:r>
              <a:rPr lang="en-US" dirty="0" err="1" smtClean="0">
                <a:latin typeface="Preeti" pitchFamily="2" charset="0"/>
              </a:rPr>
              <a:t>lusf</a:t>
            </a:r>
            <a:r>
              <a:rPr lang="en-US" dirty="0" smtClean="0">
                <a:latin typeface="Preeti" pitchFamily="2" charset="0"/>
              </a:rPr>
              <a:t>] /</a:t>
            </a:r>
            <a:r>
              <a:rPr lang="en-US" dirty="0" err="1" smtClean="0">
                <a:latin typeface="Preeti" pitchFamily="2" charset="0"/>
              </a:rPr>
              <a:t>utdf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lrlgsf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dfqf</a:t>
            </a:r>
            <a:r>
              <a:rPr lang="en-US" dirty="0" smtClean="0">
                <a:latin typeface="Preeti" pitchFamily="2" charset="0"/>
              </a:rPr>
              <a:t> lgoGq0fdf /</a:t>
            </a:r>
            <a:r>
              <a:rPr lang="en-US" dirty="0" err="1" smtClean="0">
                <a:latin typeface="Preeti" pitchFamily="2" charset="0"/>
              </a:rPr>
              <a:t>fVg</a:t>
            </a:r>
            <a:r>
              <a:rPr lang="en-US" dirty="0" smtClean="0">
                <a:latin typeface="Preeti" pitchFamily="2" charset="0"/>
              </a:rPr>
              <a:t> ;lsG5 . </a:t>
            </a:r>
          </a:p>
          <a:p>
            <a:pPr lvl="0"/>
            <a:r>
              <a:rPr lang="en-US" dirty="0" smtClean="0"/>
              <a:t>Non-Insulin Dependent Diabetes/ Mellitus : Type 2 </a:t>
            </a:r>
            <a:r>
              <a:rPr lang="en-US" dirty="0" smtClean="0">
                <a:latin typeface="Preeti" pitchFamily="2" charset="0"/>
              </a:rPr>
              <a:t>- </a:t>
            </a:r>
            <a:r>
              <a:rPr lang="en-US" dirty="0" err="1" smtClean="0">
                <a:latin typeface="Preeti" pitchFamily="2" charset="0"/>
              </a:rPr>
              <a:t>OG;'lngdf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</a:t>
            </a:r>
            <a:r>
              <a:rPr lang="en-US" dirty="0" smtClean="0">
                <a:latin typeface="Preeti" pitchFamily="2" charset="0"/>
              </a:rPr>
              <a:t>&gt;t </a:t>
            </a:r>
            <a:r>
              <a:rPr lang="en-US" dirty="0" err="1" smtClean="0">
                <a:latin typeface="Preeti" pitchFamily="2" charset="0"/>
              </a:rPr>
              <a:t>gx'g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lrlg</a:t>
            </a:r>
            <a:r>
              <a:rPr lang="en-US" dirty="0" smtClean="0">
                <a:latin typeface="Preeti" pitchFamily="2" charset="0"/>
              </a:rPr>
              <a:t> /f]u_</a:t>
            </a:r>
          </a:p>
          <a:p>
            <a:pPr lvl="0">
              <a:buNone/>
            </a:pPr>
            <a:r>
              <a:rPr lang="en-US" dirty="0" smtClean="0">
                <a:latin typeface="Preeti" pitchFamily="2" charset="0"/>
              </a:rPr>
              <a:t>		</a:t>
            </a:r>
            <a:r>
              <a:rPr lang="en-US" dirty="0" err="1" smtClean="0">
                <a:latin typeface="Preeti" pitchFamily="2" charset="0"/>
              </a:rPr>
              <a:t>o;df</a:t>
            </a:r>
            <a:r>
              <a:rPr lang="en-US" dirty="0" smtClean="0">
                <a:latin typeface="Preeti" pitchFamily="2" charset="0"/>
              </a:rPr>
              <a:t> /f]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 nIf0fx? </a:t>
            </a:r>
            <a:r>
              <a:rPr lang="en-US" dirty="0" err="1" smtClean="0">
                <a:latin typeface="Preeti" pitchFamily="2" charset="0"/>
              </a:rPr>
              <a:t>lj:tf</a:t>
            </a:r>
            <a:r>
              <a:rPr lang="en-US" dirty="0" smtClean="0">
                <a:latin typeface="Preeti" pitchFamily="2" charset="0"/>
              </a:rPr>
              <a:t>/} </a:t>
            </a:r>
            <a:r>
              <a:rPr lang="en-US" dirty="0" err="1" smtClean="0">
                <a:latin typeface="Preeti" pitchFamily="2" charset="0"/>
              </a:rPr>
              <a:t>lj:tf</a:t>
            </a:r>
            <a:r>
              <a:rPr lang="en-US" dirty="0" smtClean="0">
                <a:latin typeface="Preeti" pitchFamily="2" charset="0"/>
              </a:rPr>
              <a:t>/} b]</a:t>
            </a:r>
            <a:r>
              <a:rPr lang="en-US" dirty="0" err="1" smtClean="0">
                <a:latin typeface="Preeti" pitchFamily="2" charset="0"/>
              </a:rPr>
              <a:t>vfkb</a:t>
            </a:r>
            <a:r>
              <a:rPr lang="en-US" dirty="0" smtClean="0">
                <a:latin typeface="Preeti" pitchFamily="2" charset="0"/>
              </a:rPr>
              <a:t>{5 . o:tf /f]</a:t>
            </a:r>
            <a:r>
              <a:rPr lang="en-US" dirty="0" err="1" smtClean="0">
                <a:latin typeface="Preeti" pitchFamily="2" charset="0"/>
              </a:rPr>
              <a:t>lux</a:t>
            </a:r>
            <a:r>
              <a:rPr lang="en-US" dirty="0" smtClean="0">
                <a:latin typeface="Preeti" pitchFamily="2" charset="0"/>
              </a:rPr>
              <a:t>?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]6f3f6f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cln</a:t>
            </a:r>
            <a:r>
              <a:rPr lang="en-US" dirty="0" smtClean="0">
                <a:latin typeface="Preeti" pitchFamily="2" charset="0"/>
              </a:rPr>
              <a:t> j[4 </a:t>
            </a:r>
            <a:r>
              <a:rPr lang="en-US" dirty="0" err="1" smtClean="0">
                <a:latin typeface="Preeti" pitchFamily="2" charset="0"/>
              </a:rPr>
              <a:t>cj:yfsf</a:t>
            </a:r>
            <a:r>
              <a:rPr lang="en-US" dirty="0" smtClean="0">
                <a:latin typeface="Preeti" pitchFamily="2" charset="0"/>
              </a:rPr>
              <a:t> x'G5g\ . o; </a:t>
            </a:r>
            <a:r>
              <a:rPr lang="en-US" dirty="0" err="1" smtClean="0">
                <a:latin typeface="Preeti" pitchFamily="2" charset="0"/>
              </a:rPr>
              <a:t>k|sf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lrlg</a:t>
            </a:r>
            <a:r>
              <a:rPr lang="en-US" dirty="0" smtClean="0">
                <a:latin typeface="Preeti" pitchFamily="2" charset="0"/>
              </a:rPr>
              <a:t> /f]</a:t>
            </a:r>
            <a:r>
              <a:rPr lang="en-US" dirty="0" err="1" smtClean="0">
                <a:latin typeface="Preeti" pitchFamily="2" charset="0"/>
              </a:rPr>
              <a:t>udf</a:t>
            </a:r>
            <a:r>
              <a:rPr lang="en-US" dirty="0" smtClean="0">
                <a:latin typeface="Preeti" pitchFamily="2" charset="0"/>
              </a:rPr>
              <a:t> /f]</a:t>
            </a:r>
            <a:r>
              <a:rPr lang="en-US" dirty="0" err="1" smtClean="0">
                <a:latin typeface="Preeti" pitchFamily="2" charset="0"/>
              </a:rPr>
              <a:t>lux?n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vfgkfgsf</a:t>
            </a:r>
            <a:r>
              <a:rPr lang="en-US" dirty="0" smtClean="0">
                <a:latin typeface="Preeti" pitchFamily="2" charset="0"/>
              </a:rPr>
              <a:t>] lgoGq0f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rSsLsf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k|of</a:t>
            </a:r>
            <a:r>
              <a:rPr lang="en-US" dirty="0" smtClean="0">
                <a:latin typeface="Preeti" pitchFamily="2" charset="0"/>
              </a:rPr>
              <a:t>]uaf6 lgoGq0f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;S5g\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2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Causes of Diabetes </a:t>
            </a:r>
            <a:r>
              <a:rPr lang="en-US" b="1" dirty="0" smtClean="0">
                <a:latin typeface="Preeti" pitchFamily="2" charset="0"/>
              </a:rPr>
              <a:t>-</a:t>
            </a:r>
            <a:r>
              <a:rPr lang="en-US" b="1" dirty="0" err="1" smtClean="0">
                <a:latin typeface="Preeti" pitchFamily="2" charset="0"/>
              </a:rPr>
              <a:t>lrlg</a:t>
            </a:r>
            <a:r>
              <a:rPr lang="en-US" b="1" dirty="0" smtClean="0">
                <a:latin typeface="Preeti" pitchFamily="2" charset="0"/>
              </a:rPr>
              <a:t> /f]</a:t>
            </a:r>
            <a:r>
              <a:rPr lang="en-US" b="1" dirty="0" err="1" smtClean="0">
                <a:latin typeface="Preeti" pitchFamily="2" charset="0"/>
              </a:rPr>
              <a:t>usf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sf</a:t>
            </a:r>
            <a:r>
              <a:rPr lang="en-US" b="1" dirty="0" smtClean="0">
                <a:latin typeface="Preeti" pitchFamily="2" charset="0"/>
              </a:rPr>
              <a:t>/0fx? _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Sedentary Life Style (</a:t>
            </a:r>
            <a:r>
              <a:rPr lang="en-US" dirty="0" err="1" smtClean="0">
                <a:latin typeface="Preeti" pitchFamily="2" charset="0"/>
              </a:rPr>
              <a:t>lgliqmo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hLjg</a:t>
            </a:r>
            <a:r>
              <a:rPr lang="en-US" dirty="0" smtClean="0">
                <a:latin typeface="Preeti" pitchFamily="2" charset="0"/>
              </a:rPr>
              <a:t> k4lt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Diet (</a:t>
            </a:r>
            <a:r>
              <a:rPr lang="en-US" dirty="0" smtClean="0">
                <a:latin typeface="Preeti" pitchFamily="2" charset="0"/>
              </a:rPr>
              <a:t>v'/</a:t>
            </a:r>
            <a:r>
              <a:rPr lang="en-US" dirty="0" err="1" smtClean="0">
                <a:latin typeface="Preeti" pitchFamily="2" charset="0"/>
              </a:rPr>
              <a:t>fs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Malnutrition 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Preeti" pitchFamily="2" charset="0"/>
              </a:rPr>
              <a:t>vfgfdf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k|f</a:t>
            </a:r>
            <a:r>
              <a:rPr lang="en-US" dirty="0" smtClean="0">
                <a:latin typeface="Preeti" pitchFamily="2" charset="0"/>
              </a:rPr>
              <a:t>]l6gsf] </a:t>
            </a:r>
            <a:r>
              <a:rPr lang="en-US" dirty="0" err="1" smtClean="0">
                <a:latin typeface="Preeti" pitchFamily="2" charset="0"/>
              </a:rPr>
              <a:t>cefj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s'kf</a:t>
            </a:r>
            <a:r>
              <a:rPr lang="en-US" dirty="0" smtClean="0">
                <a:latin typeface="Preeti" pitchFamily="2" charset="0"/>
              </a:rPr>
              <a:t>]if0f</a:t>
            </a:r>
            <a:r>
              <a:rPr lang="en-US" dirty="0" smtClean="0"/>
              <a:t>) </a:t>
            </a:r>
          </a:p>
          <a:p>
            <a:pPr lvl="0"/>
            <a:r>
              <a:rPr lang="en-US" dirty="0" smtClean="0"/>
              <a:t>Excessive Intake of Alcohol(</a:t>
            </a:r>
            <a:r>
              <a:rPr lang="en-US" dirty="0" err="1" smtClean="0">
                <a:latin typeface="Preeti" pitchFamily="2" charset="0"/>
              </a:rPr>
              <a:t>cToflws</a:t>
            </a:r>
            <a:r>
              <a:rPr lang="en-US" dirty="0" smtClean="0">
                <a:latin typeface="Preeti" pitchFamily="2" charset="0"/>
              </a:rPr>
              <a:t> /</a:t>
            </a:r>
            <a:r>
              <a:rPr lang="en-US" dirty="0" err="1" smtClean="0">
                <a:latin typeface="Preeti" pitchFamily="2" charset="0"/>
              </a:rPr>
              <a:t>S;Lsf</a:t>
            </a:r>
            <a:r>
              <a:rPr lang="en-US" dirty="0" smtClean="0">
                <a:latin typeface="Preeti" pitchFamily="2" charset="0"/>
              </a:rPr>
              <a:t>] ;]</a:t>
            </a:r>
            <a:r>
              <a:rPr lang="en-US" dirty="0" err="1" smtClean="0">
                <a:latin typeface="Preeti" pitchFamily="2" charset="0"/>
              </a:rPr>
              <a:t>jg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Viral Infections( </a:t>
            </a:r>
            <a:r>
              <a:rPr lang="en-US" dirty="0" smtClean="0">
                <a:latin typeface="Preeti" pitchFamily="2" charset="0"/>
              </a:rPr>
              <a:t>ljif0f'sf] ;ªqmd0f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Chemical Agents (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ifwLx?sf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/0fn]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Factors (</a:t>
            </a:r>
            <a:r>
              <a:rPr lang="en-US" dirty="0" err="1" smtClean="0">
                <a:latin typeface="Preeti" pitchFamily="2" charset="0"/>
              </a:rPr>
              <a:t>cGo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tTjx</a:t>
            </a:r>
            <a:r>
              <a:rPr lang="en-US" dirty="0" smtClean="0">
                <a:latin typeface="Preeti" pitchFamily="2" charset="0"/>
              </a:rPr>
              <a:t>?</a:t>
            </a:r>
            <a:r>
              <a:rPr lang="en-US" dirty="0" smtClean="0"/>
              <a:t>)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3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Symptoms of Diabetes </a:t>
            </a:r>
            <a:r>
              <a:rPr lang="en-US" b="1" dirty="0" smtClean="0">
                <a:latin typeface="Preeti" pitchFamily="2" charset="0"/>
              </a:rPr>
              <a:t>-</a:t>
            </a:r>
            <a:r>
              <a:rPr lang="en-US" b="1" dirty="0" err="1" smtClean="0">
                <a:latin typeface="Preeti" pitchFamily="2" charset="0"/>
              </a:rPr>
              <a:t>lrlg</a:t>
            </a:r>
            <a:r>
              <a:rPr lang="en-US" b="1" dirty="0" smtClean="0">
                <a:latin typeface="Preeti" pitchFamily="2" charset="0"/>
              </a:rPr>
              <a:t> /f]</a:t>
            </a:r>
            <a:r>
              <a:rPr lang="en-US" b="1" dirty="0" err="1" smtClean="0">
                <a:latin typeface="Preeti" pitchFamily="2" charset="0"/>
              </a:rPr>
              <a:t>usf</a:t>
            </a:r>
            <a:r>
              <a:rPr lang="en-US" b="1" dirty="0" smtClean="0">
                <a:latin typeface="Preeti" pitchFamily="2" charset="0"/>
              </a:rPr>
              <a:t> nIf0fx? _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315200" cy="5410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>
                <a:latin typeface="Preeti" pitchFamily="2" charset="0"/>
              </a:rPr>
              <a:t>Kof</a:t>
            </a:r>
            <a:r>
              <a:rPr lang="en-US" dirty="0" smtClean="0">
                <a:latin typeface="Preeti" pitchFamily="2" charset="0"/>
              </a:rPr>
              <a:t>; a9L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'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lk;fa</a:t>
            </a:r>
            <a:r>
              <a:rPr lang="en-US" dirty="0" smtClean="0">
                <a:latin typeface="Preeti" pitchFamily="2" charset="0"/>
              </a:rPr>
              <a:t> w]/}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ef</a:t>
            </a:r>
            <a:r>
              <a:rPr lang="en-US" dirty="0" smtClean="0">
                <a:latin typeface="Preeti" pitchFamily="2" charset="0"/>
              </a:rPr>
              <a:t>]s w]/}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z/L/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}n 36\g'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sdhf</a:t>
            </a:r>
            <a:r>
              <a:rPr lang="en-US" dirty="0" smtClean="0">
                <a:latin typeface="Preeti" pitchFamily="2" charset="0"/>
              </a:rPr>
              <a:t>]/L </a:t>
            </a:r>
            <a:r>
              <a:rPr lang="en-US" dirty="0" err="1" smtClean="0">
                <a:latin typeface="Preeti" pitchFamily="2" charset="0"/>
              </a:rPr>
              <a:t>dxz</a:t>
            </a:r>
            <a:r>
              <a:rPr lang="en-US" dirty="0" smtClean="0">
                <a:latin typeface="Preeti" pitchFamily="2" charset="0"/>
              </a:rPr>
              <a:t>';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a9L </a:t>
            </a:r>
            <a:r>
              <a:rPr lang="en-US" dirty="0" err="1" smtClean="0">
                <a:latin typeface="Preeti" pitchFamily="2" charset="0"/>
              </a:rPr>
              <a:t>ysfO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' </a:t>
            </a:r>
          </a:p>
          <a:p>
            <a:pPr lvl="0"/>
            <a:r>
              <a:rPr lang="en-US" dirty="0" smtClean="0">
                <a:latin typeface="Preeti" pitchFamily="2" charset="0"/>
              </a:rPr>
              <a:t>5fnf;DalGw /f]</a:t>
            </a:r>
            <a:r>
              <a:rPr lang="en-US" dirty="0" err="1" smtClean="0">
                <a:latin typeface="Preeti" pitchFamily="2" charset="0"/>
              </a:rPr>
              <a:t>ux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Daf</a:t>
            </a:r>
            <a:r>
              <a:rPr lang="en-US" dirty="0" smtClean="0">
                <a:latin typeface="Preeti" pitchFamily="2" charset="0"/>
              </a:rPr>
              <a:t>/ b]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 kg'{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z/L/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3fp– vl6/</a:t>
            </a:r>
            <a:r>
              <a:rPr lang="en-US" dirty="0" err="1" smtClean="0">
                <a:latin typeface="Preeti" pitchFamily="2" charset="0"/>
              </a:rPr>
              <a:t>fx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nfdf</a:t>
            </a:r>
            <a:r>
              <a:rPr lang="en-US" dirty="0" smtClean="0">
                <a:latin typeface="Preeti" pitchFamily="2" charset="0"/>
              </a:rPr>
              <a:t>] ;do ;</a:t>
            </a:r>
            <a:r>
              <a:rPr lang="en-US" dirty="0" err="1" smtClean="0">
                <a:latin typeface="Preeti" pitchFamily="2" charset="0"/>
              </a:rPr>
              <a:t>Dd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gx'g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z/L/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5fnf ;'</a:t>
            </a:r>
            <a:r>
              <a:rPr lang="en-US" dirty="0" err="1" smtClean="0">
                <a:latin typeface="Preeti" pitchFamily="2" charset="0"/>
              </a:rPr>
              <a:t>Svf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;</a:t>
            </a:r>
            <a:r>
              <a:rPr lang="en-US" dirty="0" err="1" smtClean="0">
                <a:latin typeface="Preeti" pitchFamily="2" charset="0"/>
              </a:rPr>
              <a:t>fy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lrnfpg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cfFvfsf</a:t>
            </a:r>
            <a:r>
              <a:rPr lang="en-US" dirty="0" smtClean="0">
                <a:latin typeface="Preeti" pitchFamily="2" charset="0"/>
              </a:rPr>
              <a:t>] b[li6df u8a8L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err="1" smtClean="0">
                <a:latin typeface="Preeti" pitchFamily="2" charset="0"/>
              </a:rPr>
              <a:t>xft</a:t>
            </a:r>
            <a:r>
              <a:rPr lang="en-US" dirty="0" smtClean="0">
                <a:latin typeface="Preeti" pitchFamily="2" charset="0"/>
              </a:rPr>
              <a:t> – </a:t>
            </a:r>
            <a:r>
              <a:rPr lang="en-US" dirty="0" err="1" smtClean="0">
                <a:latin typeface="Preeti" pitchFamily="2" charset="0"/>
              </a:rPr>
              <a:t>v'§f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emdemdfpg</a:t>
            </a:r>
            <a:r>
              <a:rPr lang="en-US" dirty="0" smtClean="0">
                <a:latin typeface="Preeti" pitchFamily="2" charset="0"/>
              </a:rPr>
              <a:t>'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4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dirty="0" smtClean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Prevention and Control of Diabetes </a:t>
            </a:r>
            <a:r>
              <a:rPr lang="en-US" b="1" dirty="0" smtClean="0">
                <a:latin typeface="Preeti" pitchFamily="2" charset="0"/>
              </a:rPr>
              <a:t>-</a:t>
            </a:r>
            <a:r>
              <a:rPr lang="en-US" b="1" dirty="0" err="1" smtClean="0">
                <a:latin typeface="Preeti" pitchFamily="2" charset="0"/>
              </a:rPr>
              <a:t>lrlg</a:t>
            </a:r>
            <a:r>
              <a:rPr lang="en-US" b="1" dirty="0" smtClean="0">
                <a:latin typeface="Preeti" pitchFamily="2" charset="0"/>
              </a:rPr>
              <a:t> /f]</a:t>
            </a:r>
            <a:r>
              <a:rPr lang="en-US" b="1" dirty="0" err="1" smtClean="0">
                <a:latin typeface="Preeti" pitchFamily="2" charset="0"/>
              </a:rPr>
              <a:t>usf</a:t>
            </a:r>
            <a:r>
              <a:rPr lang="en-US" b="1" dirty="0" smtClean="0">
                <a:latin typeface="Preeti" pitchFamily="2" charset="0"/>
              </a:rPr>
              <a:t>] /f]</a:t>
            </a:r>
            <a:r>
              <a:rPr lang="en-US" b="1" dirty="0" err="1" smtClean="0">
                <a:latin typeface="Preeti" pitchFamily="2" charset="0"/>
              </a:rPr>
              <a:t>syfd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tyf</a:t>
            </a:r>
            <a:r>
              <a:rPr lang="en-US" b="1" dirty="0" smtClean="0">
                <a:latin typeface="Preeti" pitchFamily="2" charset="0"/>
              </a:rPr>
              <a:t> lgoGq0f_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uaf</a:t>
            </a:r>
            <a:r>
              <a:rPr lang="en-US" dirty="0" smtClean="0">
                <a:latin typeface="Preeti" pitchFamily="2" charset="0"/>
              </a:rPr>
              <a:t>/] /</a:t>
            </a:r>
            <a:r>
              <a:rPr lang="en-US" dirty="0" err="1" smtClean="0">
                <a:latin typeface="Preeti" pitchFamily="2" charset="0"/>
              </a:rPr>
              <a:t>fd|f</a:t>
            </a:r>
            <a:r>
              <a:rPr lang="en-US" dirty="0" smtClean="0">
                <a:latin typeface="Preeti" pitchFamily="2" charset="0"/>
              </a:rPr>
              <a:t>] k/</a:t>
            </a:r>
            <a:r>
              <a:rPr lang="en-US" dirty="0" err="1" smtClean="0">
                <a:latin typeface="Preeti" pitchFamily="2" charset="0"/>
              </a:rPr>
              <a:t>fdz</a:t>
            </a:r>
            <a:r>
              <a:rPr lang="en-US" dirty="0" smtClean="0">
                <a:latin typeface="Preeti" pitchFamily="2" charset="0"/>
              </a:rPr>
              <a:t>{ ;]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lbg'k5{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cfdfafa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b'j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of] /f]u b]</a:t>
            </a:r>
            <a:r>
              <a:rPr lang="en-US" dirty="0" err="1" smtClean="0">
                <a:latin typeface="Preeti" pitchFamily="2" charset="0"/>
              </a:rPr>
              <a:t>lvPdf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Gtfg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hGdfpg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ljrf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gug</a:t>
            </a:r>
            <a:r>
              <a:rPr lang="en-US" dirty="0" smtClean="0">
                <a:latin typeface="Preeti" pitchFamily="2" charset="0"/>
              </a:rPr>
              <a:t>'{ /</a:t>
            </a:r>
            <a:r>
              <a:rPr lang="en-US" dirty="0" err="1" smtClean="0">
                <a:latin typeface="Preeti" pitchFamily="2" charset="0"/>
              </a:rPr>
              <a:t>fd|f</a:t>
            </a:r>
            <a:r>
              <a:rPr lang="en-US" dirty="0" smtClean="0">
                <a:latin typeface="Preeti" pitchFamily="2" charset="0"/>
              </a:rPr>
              <a:t>] x'G5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</a:t>
            </a:r>
            <a:r>
              <a:rPr lang="en-US" dirty="0" smtClean="0">
                <a:latin typeface="Preeti" pitchFamily="2" charset="0"/>
              </a:rPr>
              <a:t> ;s];</a:t>
            </a:r>
            <a:r>
              <a:rPr lang="en-US" dirty="0" err="1" smtClean="0">
                <a:latin typeface="Preeti" pitchFamily="2" charset="0"/>
              </a:rPr>
              <a:t>Dd</a:t>
            </a:r>
            <a:r>
              <a:rPr lang="en-US" dirty="0" smtClean="0">
                <a:latin typeface="Preeti" pitchFamily="2" charset="0"/>
              </a:rPr>
              <a:t> 3fp, </a:t>
            </a:r>
            <a:r>
              <a:rPr lang="en-US" dirty="0" err="1" smtClean="0">
                <a:latin typeface="Preeti" pitchFamily="2" charset="0"/>
              </a:rPr>
              <a:t>rf</a:t>
            </a:r>
            <a:r>
              <a:rPr lang="en-US" dirty="0" smtClean="0">
                <a:latin typeface="Preeti" pitchFamily="2" charset="0"/>
              </a:rPr>
              <a:t>]6k6s cflbaf6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]lug'k5{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Un'sf</a:t>
            </a:r>
            <a:r>
              <a:rPr lang="en-US" dirty="0" smtClean="0">
                <a:latin typeface="Preeti" pitchFamily="2" charset="0"/>
              </a:rPr>
              <a:t>]h al9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vfgf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r>
              <a:rPr lang="en-US" dirty="0" err="1" smtClean="0">
                <a:latin typeface="Preeti" pitchFamily="2" charset="0"/>
              </a:rPr>
              <a:t>dBkfg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w'd|kfg</a:t>
            </a:r>
            <a:r>
              <a:rPr lang="en-US" dirty="0" smtClean="0">
                <a:latin typeface="Preeti" pitchFamily="2" charset="0"/>
              </a:rPr>
              <a:t> ;]</a:t>
            </a:r>
            <a:r>
              <a:rPr lang="en-US" dirty="0" err="1" smtClean="0">
                <a:latin typeface="Preeti" pitchFamily="2" charset="0"/>
              </a:rPr>
              <a:t>jg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6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plrt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cEof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 ,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h'g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kfof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ToxL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ifwLsf</a:t>
            </a:r>
            <a:r>
              <a:rPr lang="en-US" dirty="0" smtClean="0">
                <a:latin typeface="Preeti" pitchFamily="2" charset="0"/>
              </a:rPr>
              <a:t>] ;]</a:t>
            </a:r>
            <a:r>
              <a:rPr lang="en-US" dirty="0" err="1" smtClean="0">
                <a:latin typeface="Preeti" pitchFamily="2" charset="0"/>
              </a:rPr>
              <a:t>jg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 </a:t>
            </a:r>
            <a:r>
              <a:rPr lang="en-US" dirty="0" err="1" smtClean="0">
                <a:latin typeface="Preeti" pitchFamily="2" charset="0"/>
              </a:rPr>
              <a:t>x''b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hLjgz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nL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vfgfsf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plrt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Joj:yfkg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cª\u'/, </a:t>
            </a:r>
            <a:r>
              <a:rPr lang="en-US" dirty="0" err="1" smtClean="0">
                <a:latin typeface="Preeti" pitchFamily="2" charset="0"/>
              </a:rPr>
              <a:t>cgf</a:t>
            </a:r>
            <a:r>
              <a:rPr lang="en-US" dirty="0" smtClean="0">
                <a:latin typeface="Preeti" pitchFamily="2" charset="0"/>
              </a:rPr>
              <a:t>/, s]/f, </a:t>
            </a:r>
            <a:r>
              <a:rPr lang="en-US" dirty="0" err="1" smtClean="0">
                <a:latin typeface="Preeti" pitchFamily="2" charset="0"/>
              </a:rPr>
              <a:t>cfFk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h:tf </a:t>
            </a:r>
            <a:r>
              <a:rPr lang="en-US" dirty="0" err="1" smtClean="0">
                <a:latin typeface="Preeti" pitchFamily="2" charset="0"/>
              </a:rPr>
              <a:t>kmnk'mn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h;df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lrgLsf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dfq</a:t>
            </a:r>
            <a:r>
              <a:rPr lang="en-US" dirty="0" smtClean="0">
                <a:latin typeface="Preeti" pitchFamily="2" charset="0"/>
              </a:rPr>
              <a:t> a9L x'G5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 </a:t>
            </a: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Causes of Gastritis: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6096000" cy="53340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clgoldt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?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.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r'/f]6,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tdfv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w'd|kfg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dBkfg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a:g' 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ljiffn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;]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jg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clgoldt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?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kflgsf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;]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jg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slxn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al9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slxn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/L 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kmnk'mn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7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rfno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clgoldt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/s ;/;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kmfO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sdL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lgGb|f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fdsf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cefj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dfgl;s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tgfj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, l/;, 8fxf 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lng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Symptoms of  Gastritis :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7086600" cy="4906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k]6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b'Vg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jfs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jfs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k]6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k'mNg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dg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gnfUg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8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Hj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cfpg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slxn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sflx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afGtfdf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ut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b]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lvg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5flt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]n]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cg'ej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dod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pkrf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geP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lbzfdf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ut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b]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lvg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hf8f]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ePsf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cg'ej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sz="36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Prevention  of Gastritis: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lgoldt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?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rkfP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vfbf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c? s'/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Wofg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glbg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vfPsf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klr;s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]k5L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dfq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]s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nfu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]kl5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dfq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ld;fj6 u/]/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x'b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}g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xl/of] ;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fu;lAh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};d /;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o'Qm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kmnk'mn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al9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dfgl;s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lrGtf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glnO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/d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u]8fu'8L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lehfP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6'';f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/L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lrof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slkm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r'/f]6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lr;f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/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lS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sd</a:t>
            </a:r>
            <a:r>
              <a:rPr lang="en-US" sz="28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'{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/s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Jofod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                        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9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vfln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k]6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;do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ga:g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z+sf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nfUgf;fy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t'?Gt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pkrf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jf:y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lzIff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;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DalGw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lzIff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lbg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e'6]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cldnf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d;nf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 al9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x'b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}g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Causes of Ulcer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j+zh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Pl;8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k]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lK;gn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cfdfzosf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Do'sf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];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nfO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{ vfOlbPk5L 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al9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dfqfdf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Uofl:6s /;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pTkfbg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al9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zf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Ll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/s /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dfgl;s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lrGtf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lnPdf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dodf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gvfg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 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10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al9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dfqdf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lrNnf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lk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d;nf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cldnf</a:t>
            </a:r>
            <a:r>
              <a:rPr lang="en-US" sz="4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vfPdf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w'd|kfg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 /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l'S;sf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al9 ;]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jg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u/]</a:t>
            </a:r>
            <a:r>
              <a:rPr lang="en-US" sz="4400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3.3 Cancer  </a:t>
            </a:r>
            <a:r>
              <a:rPr lang="en-US" dirty="0" smtClean="0">
                <a:latin typeface="Preeti" pitchFamily="2" charset="0"/>
              </a:rPr>
              <a:t>-ca'{b_</a:t>
            </a:r>
            <a:br>
              <a:rPr lang="en-US" dirty="0" smtClean="0">
                <a:latin typeface="Preeti" pitchFamily="2" charset="0"/>
              </a:rPr>
            </a:br>
            <a:r>
              <a:rPr lang="en-US" dirty="0" smtClean="0"/>
              <a:t>Causes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b="1" i="1" dirty="0" err="1" smtClean="0">
                <a:latin typeface="Preeti" pitchFamily="2" charset="0"/>
              </a:rPr>
              <a:t>sf</a:t>
            </a:r>
            <a:r>
              <a:rPr lang="en-US" b="1" i="1" dirty="0" smtClean="0">
                <a:latin typeface="Preeti" pitchFamily="2" charset="0"/>
              </a:rPr>
              <a:t>/0f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Preeti" pitchFamily="2" charset="0"/>
              </a:rPr>
              <a:t>!= </a:t>
            </a:r>
            <a:r>
              <a:rPr lang="en-US" b="1" dirty="0" err="1" smtClean="0">
                <a:latin typeface="Preeti" pitchFamily="2" charset="0"/>
              </a:rPr>
              <a:t>jftfj</a:t>
            </a:r>
            <a:r>
              <a:rPr lang="en-US" b="1" dirty="0" smtClean="0">
                <a:latin typeface="Preeti" pitchFamily="2" charset="0"/>
              </a:rPr>
              <a:t>/0fLo </a:t>
            </a:r>
            <a:r>
              <a:rPr lang="en-US" b="1" dirty="0" err="1" smtClean="0">
                <a:latin typeface="Preeti" pitchFamily="2" charset="0"/>
              </a:rPr>
              <a:t>tTjx</a:t>
            </a:r>
            <a:r>
              <a:rPr lang="en-US" b="1" dirty="0" smtClean="0">
                <a:latin typeface="Preeti" pitchFamily="2" charset="0"/>
              </a:rPr>
              <a:t>¿ </a:t>
            </a:r>
            <a:r>
              <a:rPr lang="en-US" b="1" dirty="0" smtClean="0">
                <a:latin typeface="+mj-lt"/>
              </a:rPr>
              <a:t>(Environmental Factors)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@= ;'</a:t>
            </a:r>
            <a:r>
              <a:rPr lang="en-US" dirty="0" err="1" smtClean="0">
                <a:latin typeface="Preeti" pitchFamily="2" charset="0"/>
              </a:rPr>
              <a:t>tL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smtClean="0"/>
              <a:t>(Tobacco)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#= </a:t>
            </a:r>
            <a:r>
              <a:rPr lang="en-US" dirty="0" err="1" smtClean="0">
                <a:latin typeface="Preeti" pitchFamily="2" charset="0"/>
              </a:rPr>
              <a:t>dBkfg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/>
              <a:t>(Alcohol) 				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3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$= </a:t>
            </a:r>
            <a:r>
              <a:rPr lang="en-US" dirty="0" err="1" smtClean="0">
                <a:latin typeface="Preeti" pitchFamily="2" charset="0"/>
              </a:rPr>
              <a:t>kYo;DalGw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tTjx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smtClean="0"/>
              <a:t>(Dietary factors)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%= </a:t>
            </a:r>
            <a:r>
              <a:rPr lang="en-US" dirty="0" err="1" smtClean="0">
                <a:latin typeface="Preeti" pitchFamily="2" charset="0"/>
              </a:rPr>
              <a:t>Jofj;floss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/0fx¿ </a:t>
            </a:r>
            <a:r>
              <a:rPr lang="en-US" dirty="0" smtClean="0"/>
              <a:t>(Occupational Exposures)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^= ljiff0f'x¿ </a:t>
            </a:r>
            <a:r>
              <a:rPr lang="en-US" dirty="0" smtClean="0"/>
              <a:t>(Viruses)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&amp;= k/</a:t>
            </a:r>
            <a:r>
              <a:rPr lang="en-US" dirty="0" err="1" smtClean="0">
                <a:latin typeface="Preeti" pitchFamily="2" charset="0"/>
              </a:rPr>
              <a:t>hLjLx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smtClean="0"/>
              <a:t>(Parasites)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*= </a:t>
            </a:r>
            <a:r>
              <a:rPr lang="en-US" dirty="0" err="1" smtClean="0">
                <a:latin typeface="Preeti" pitchFamily="2" charset="0"/>
              </a:rPr>
              <a:t>cGo</a:t>
            </a:r>
            <a:r>
              <a:rPr lang="en-US" dirty="0" smtClean="0">
                <a:latin typeface="Preeti" pitchFamily="2" charset="0"/>
              </a:rPr>
              <a:t> -/</a:t>
            </a:r>
            <a:r>
              <a:rPr lang="en-US" dirty="0" err="1" smtClean="0">
                <a:latin typeface="Preeti" pitchFamily="2" charset="0"/>
              </a:rPr>
              <a:t>Lltl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jfh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afgL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hLjgk4tL_ </a:t>
            </a:r>
            <a:r>
              <a:rPr lang="en-US" dirty="0" smtClean="0"/>
              <a:t>(Others: Customs, Habits and life styles)</a:t>
            </a:r>
            <a:endParaRPr lang="en-US" dirty="0" smtClean="0">
              <a:latin typeface="Preeti" pitchFamily="2" charset="0"/>
            </a:endParaRPr>
          </a:p>
          <a:p>
            <a:r>
              <a:rPr lang="en-US" b="1" dirty="0" smtClean="0">
                <a:latin typeface="Preeti" pitchFamily="2" charset="0"/>
              </a:rPr>
              <a:t>@= </a:t>
            </a:r>
            <a:r>
              <a:rPr lang="en-US" b="1" dirty="0" err="1" smtClean="0">
                <a:latin typeface="Preeti" pitchFamily="2" charset="0"/>
              </a:rPr>
              <a:t>j+zfg'qmd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dirty="0" smtClean="0"/>
              <a:t>(Genetic factors)</a:t>
            </a:r>
            <a:endParaRPr lang="en-US" dirty="0" smtClean="0">
              <a:latin typeface="Preeti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01000" cy="990600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Symptoms of Ulcer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k]6df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lrhn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]n]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h:tf]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k|foM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flt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d'6'lt/ al9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b'v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cg'ej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vfln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k]6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ePsf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a]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cldnf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kflg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cfpg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jfsjfsL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',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afGtf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',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5flt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]Ng'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slxn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sflx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afGtfdf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ut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b]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lvg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b'Anfpb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dg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gnfUg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k]6sf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df+zk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s8f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              </a:t>
            </a:r>
            <a:r>
              <a:rPr lang="en-US" sz="60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sz="20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11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k|foM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h;f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k]6sf]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dflyNnf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efudf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b'Vg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cN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;/n] s8f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uodf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lbzf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cnsqf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h:tf]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sfnf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x'g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Prevention of Ulcer:</a:t>
            </a:r>
            <a:r>
              <a:rPr lang="en-US" sz="1400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i="1" u="sng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/s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dfgl;s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tgfj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glng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]]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t/ sf6]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b'w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vfg'k5{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fd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'{k5{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600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vfln</a:t>
            </a:r>
            <a:r>
              <a:rPr lang="en-US" sz="3600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k]6 </a:t>
            </a:r>
            <a:r>
              <a:rPr lang="en-US" sz="3600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ga:g</a:t>
            </a:r>
            <a:r>
              <a:rPr lang="en-US" sz="3600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;do ;</a:t>
            </a:r>
            <a:r>
              <a:rPr lang="en-US" sz="3600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dodf</a:t>
            </a:r>
            <a:r>
              <a:rPr lang="en-US" sz="3600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yf</a:t>
            </a:r>
            <a:r>
              <a:rPr lang="en-US" sz="3600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]/} </a:t>
            </a:r>
            <a:r>
              <a:rPr lang="en-US" sz="3600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yf</a:t>
            </a:r>
            <a:r>
              <a:rPr lang="en-US" sz="3600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]/} </a:t>
            </a:r>
            <a:r>
              <a:rPr lang="en-US" sz="3600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vfgf</a:t>
            </a:r>
            <a:r>
              <a:rPr lang="en-US" sz="3600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vfO</a:t>
            </a:r>
            <a:r>
              <a:rPr lang="en-US" sz="3600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3600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xg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PG6fl;8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iflw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vfg'k5{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dBkfg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w'd|kfg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vfg'x'b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}g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zf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Ll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/s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Jofd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ug</a:t>
            </a:r>
            <a:r>
              <a:rPr lang="en-US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]{      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13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/f]u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nfUgf;fy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t'?Gt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 8S6/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;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Nnf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cg';f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cf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}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iflwsf</a:t>
            </a:r>
            <a:r>
              <a:rPr lang="en-US" b="1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b="1" dirty="0" err="1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vfg</a:t>
            </a:r>
            <a:r>
              <a:rPr lang="en-US" sz="4400" dirty="0" smtClean="0">
                <a:latin typeface="Preeti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r>
              <a:rPr lang="en-US" dirty="0" err="1" smtClean="0">
                <a:latin typeface="Preeti" pitchFamily="2" charset="0"/>
              </a:rPr>
              <a:t>bdsf</a:t>
            </a:r>
            <a:r>
              <a:rPr lang="en-US" dirty="0" smtClean="0">
                <a:latin typeface="Preeti" pitchFamily="2" charset="0"/>
              </a:rPr>
              <a:t>] /f]</a:t>
            </a:r>
            <a:r>
              <a:rPr lang="en-US" dirty="0" err="1" smtClean="0">
                <a:latin typeface="Preeti" pitchFamily="2" charset="0"/>
              </a:rPr>
              <a:t>uM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/>
              <a:t>(Asthma)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Preeti" pitchFamily="2" charset="0"/>
              </a:rPr>
              <a:t>of] /f]u :</a:t>
            </a:r>
            <a:r>
              <a:rPr lang="en-US" dirty="0" err="1" smtClean="0">
                <a:latin typeface="Preeti" pitchFamily="2" charset="0"/>
              </a:rPr>
              <a:t>jf;k</a:t>
            </a:r>
            <a:r>
              <a:rPr lang="en-US" dirty="0" smtClean="0">
                <a:latin typeface="Preeti" pitchFamily="2" charset="0"/>
              </a:rPr>
              <a:t>|: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; ;</a:t>
            </a:r>
            <a:r>
              <a:rPr lang="en-US" dirty="0" err="1" smtClean="0">
                <a:latin typeface="Preeti" pitchFamily="2" charset="0"/>
              </a:rPr>
              <a:t>DalGw</a:t>
            </a:r>
            <a:r>
              <a:rPr lang="en-US" dirty="0" smtClean="0">
                <a:latin typeface="Preeti" pitchFamily="2" charset="0"/>
              </a:rPr>
              <a:t> /f]u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 . </a:t>
            </a:r>
            <a:r>
              <a:rPr lang="en-US" dirty="0" err="1" smtClean="0">
                <a:latin typeface="Preeti" pitchFamily="2" charset="0"/>
              </a:rPr>
              <a:t>xfd|f</a:t>
            </a:r>
            <a:r>
              <a:rPr lang="en-US" dirty="0" smtClean="0">
                <a:latin typeface="Preeti" pitchFamily="2" charset="0"/>
              </a:rPr>
              <a:t>] z/L/</a:t>
            </a:r>
            <a:r>
              <a:rPr lang="en-US" dirty="0" err="1" smtClean="0">
                <a:latin typeface="Preeti" pitchFamily="2" charset="0"/>
              </a:rPr>
              <a:t>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rflxg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clS;hg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+mj-lt"/>
              </a:rPr>
              <a:t>O2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lng</a:t>
            </a:r>
            <a:r>
              <a:rPr lang="en-US" dirty="0" smtClean="0">
                <a:latin typeface="Preeti" pitchFamily="2" charset="0"/>
              </a:rPr>
              <a:t>] / </a:t>
            </a:r>
            <a:r>
              <a:rPr lang="en-US" dirty="0" err="1" smtClean="0">
                <a:latin typeface="Preeti" pitchFamily="2" charset="0"/>
              </a:rPr>
              <a:t>sfa</a:t>
            </a:r>
            <a:r>
              <a:rPr lang="en-US" dirty="0" smtClean="0">
                <a:latin typeface="Preeti" pitchFamily="2" charset="0"/>
              </a:rPr>
              <a:t>{g8fOcS;fO8 </a:t>
            </a:r>
            <a:r>
              <a:rPr lang="en-US" dirty="0" smtClean="0"/>
              <a:t>CO2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UofF</a:t>
            </a:r>
            <a:r>
              <a:rPr lang="en-US" dirty="0" smtClean="0">
                <a:latin typeface="Preeti" pitchFamily="2" charset="0"/>
              </a:rPr>
              <a:t>;  ˆ</a:t>
            </a:r>
            <a:r>
              <a:rPr lang="en-US" dirty="0" err="1" smtClean="0">
                <a:latin typeface="Preeti" pitchFamily="2" charset="0"/>
              </a:rPr>
              <a:t>ofSg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lqmof</a:t>
            </a:r>
            <a:r>
              <a:rPr lang="en-US" dirty="0" smtClean="0">
                <a:latin typeface="Preeti" pitchFamily="2" charset="0"/>
              </a:rPr>
              <a:t> :</a:t>
            </a:r>
            <a:r>
              <a:rPr lang="en-US" dirty="0" err="1" smtClean="0">
                <a:latin typeface="Preeti" pitchFamily="2" charset="0"/>
              </a:rPr>
              <a:t>jtM</a:t>
            </a:r>
            <a:r>
              <a:rPr lang="en-US" dirty="0" smtClean="0">
                <a:latin typeface="Preeti" pitchFamily="2" charset="0"/>
              </a:rPr>
              <a:t> ;~</a:t>
            </a:r>
            <a:r>
              <a:rPr lang="en-US" dirty="0" err="1" smtClean="0">
                <a:latin typeface="Preeti" pitchFamily="2" charset="0"/>
              </a:rPr>
              <a:t>rfng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eO</a:t>
            </a:r>
            <a:r>
              <a:rPr lang="en-US" dirty="0" smtClean="0">
                <a:latin typeface="Preeti" pitchFamily="2" charset="0"/>
              </a:rPr>
              <a:t>/x]s]f xG5 . z/L/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k|To</a:t>
            </a:r>
            <a:r>
              <a:rPr lang="en-US" dirty="0" smtClean="0">
                <a:latin typeface="Preeti" pitchFamily="2" charset="0"/>
              </a:rPr>
              <a:t>]s </a:t>
            </a:r>
            <a:r>
              <a:rPr lang="en-US" dirty="0" err="1" smtClean="0">
                <a:latin typeface="Preeti" pitchFamily="2" charset="0"/>
              </a:rPr>
              <a:t>cË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ifx?nfO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smtClean="0"/>
              <a:t>O2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cfjZostf</a:t>
            </a:r>
            <a:r>
              <a:rPr lang="en-US" dirty="0" smtClean="0">
                <a:latin typeface="Preeti" pitchFamily="2" charset="0"/>
              </a:rPr>
              <a:t> kb{5 . </a:t>
            </a:r>
            <a:r>
              <a:rPr lang="en-US" dirty="0" err="1" smtClean="0">
                <a:latin typeface="Preeti" pitchFamily="2" charset="0"/>
              </a:rPr>
              <a:t>olb</a:t>
            </a:r>
            <a:r>
              <a:rPr lang="en-US" dirty="0" smtClean="0">
                <a:latin typeface="Preeti" pitchFamily="2" charset="0"/>
              </a:rPr>
              <a:t> lo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]if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tGt'x¿df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+mj-lt"/>
              </a:rPr>
              <a:t>O2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eof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],  </a:t>
            </a:r>
            <a:r>
              <a:rPr lang="en-US" dirty="0" smtClean="0">
                <a:latin typeface="+mj-lt"/>
              </a:rPr>
              <a:t>O2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Zjf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k|Zjf</a:t>
            </a:r>
            <a:r>
              <a:rPr lang="en-US" dirty="0" smtClean="0">
                <a:latin typeface="Preeti" pitchFamily="2" charset="0"/>
              </a:rPr>
              <a:t>; b/ a9\b} hfG5 </a:t>
            </a:r>
            <a:r>
              <a:rPr lang="en-US" dirty="0" err="1" smtClean="0">
                <a:latin typeface="Preeti" pitchFamily="2" charset="0"/>
              </a:rPr>
              <a:t>o;nfO</a:t>
            </a:r>
            <a:r>
              <a:rPr lang="en-US" dirty="0" smtClean="0">
                <a:latin typeface="Preeti" pitchFamily="2" charset="0"/>
              </a:rPr>
              <a:t>{ g} ;</a:t>
            </a:r>
            <a:r>
              <a:rPr lang="en-US" dirty="0" err="1" smtClean="0">
                <a:latin typeface="Preeti" pitchFamily="2" charset="0"/>
              </a:rPr>
              <a:t>fdfGo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efiffdf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bdsf</a:t>
            </a:r>
            <a:r>
              <a:rPr lang="en-US" dirty="0" smtClean="0">
                <a:latin typeface="Preeti" pitchFamily="2" charset="0"/>
              </a:rPr>
              <a:t>] /f]u elgG5 . </a:t>
            </a:r>
          </a:p>
          <a:p>
            <a:pPr algn="just"/>
            <a:r>
              <a:rPr lang="en-US" dirty="0" smtClean="0"/>
              <a:t>Causes:</a:t>
            </a:r>
          </a:p>
          <a:p>
            <a:pPr lvl="0" algn="just"/>
            <a:r>
              <a:rPr lang="en-US" b="1" dirty="0" err="1" smtClean="0">
                <a:latin typeface="Preeti" pitchFamily="2" charset="0"/>
              </a:rPr>
              <a:t>kmf</a:t>
            </a:r>
            <a:r>
              <a:rPr lang="en-US" b="1" dirty="0" smtClean="0">
                <a:latin typeface="Preeti" pitchFamily="2" charset="0"/>
              </a:rPr>
              <a:t>]</a:t>
            </a:r>
            <a:r>
              <a:rPr lang="en-US" b="1" dirty="0" err="1" smtClean="0">
                <a:latin typeface="Preeti" pitchFamily="2" charset="0"/>
              </a:rPr>
              <a:t>S;f</a:t>
            </a:r>
            <a:r>
              <a:rPr lang="en-US" b="1" dirty="0" smtClean="0">
                <a:latin typeface="Preeti" pitchFamily="2" charset="0"/>
              </a:rPr>
              <a:t>]s]f  </a:t>
            </a:r>
            <a:r>
              <a:rPr lang="en-US" b="1" dirty="0" err="1" smtClean="0">
                <a:latin typeface="Preeti" pitchFamily="2" charset="0"/>
              </a:rPr>
              <a:t>sf</a:t>
            </a:r>
            <a:r>
              <a:rPr lang="en-US" b="1" dirty="0" smtClean="0">
                <a:latin typeface="Preeti" pitchFamily="2" charset="0"/>
              </a:rPr>
              <a:t>/0f </a:t>
            </a:r>
            <a:r>
              <a:rPr lang="en-US" dirty="0" smtClean="0">
                <a:latin typeface="Preeti" pitchFamily="2" charset="0"/>
              </a:rPr>
              <a:t>M </a:t>
            </a:r>
            <a:r>
              <a:rPr lang="en-US" dirty="0" err="1" smtClean="0">
                <a:latin typeface="Preeti" pitchFamily="2" charset="0"/>
              </a:rPr>
              <a:t>kmf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S;f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Ifo</a:t>
            </a:r>
            <a:r>
              <a:rPr lang="en-US" dirty="0" smtClean="0">
                <a:latin typeface="Preeti" pitchFamily="2" charset="0"/>
              </a:rPr>
              <a:t>/f]u, </a:t>
            </a:r>
            <a:r>
              <a:rPr lang="en-US" dirty="0" err="1" smtClean="0">
                <a:latin typeface="Preeti" pitchFamily="2" charset="0"/>
              </a:rPr>
              <a:t>lgdf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lgof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w'nf</a:t>
            </a:r>
            <a:r>
              <a:rPr lang="en-US" dirty="0" smtClean="0">
                <a:latin typeface="Preeti" pitchFamily="2" charset="0"/>
              </a:rPr>
              <a:t>]–</a:t>
            </a:r>
            <a:r>
              <a:rPr lang="en-US" dirty="0" err="1" smtClean="0">
                <a:latin typeface="Preeti" pitchFamily="2" charset="0"/>
              </a:rPr>
              <a:t>w'jf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kmf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S;f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el/</a:t>
            </a:r>
            <a:r>
              <a:rPr lang="en-US" dirty="0" err="1" smtClean="0">
                <a:latin typeface="Preeti" pitchFamily="2" charset="0"/>
              </a:rPr>
              <a:t>gfn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pPr lvl="0" algn="just"/>
            <a:r>
              <a:rPr lang="en-US" b="1" dirty="0" smtClean="0">
                <a:latin typeface="Preeti" pitchFamily="2" charset="0"/>
              </a:rPr>
              <a:t>d'6' /f]</a:t>
            </a:r>
            <a:r>
              <a:rPr lang="en-US" b="1" dirty="0" err="1" smtClean="0">
                <a:latin typeface="Preeti" pitchFamily="2" charset="0"/>
              </a:rPr>
              <a:t>usf</a:t>
            </a:r>
            <a:r>
              <a:rPr lang="en-US" b="1" dirty="0" smtClean="0">
                <a:latin typeface="Preeti" pitchFamily="2" charset="0"/>
              </a:rPr>
              <a:t>] </a:t>
            </a:r>
            <a:r>
              <a:rPr lang="en-US" b="1" dirty="0" err="1" smtClean="0">
                <a:latin typeface="Preeti" pitchFamily="2" charset="0"/>
              </a:rPr>
              <a:t>sf</a:t>
            </a:r>
            <a:r>
              <a:rPr lang="en-US" b="1" dirty="0" smtClean="0">
                <a:latin typeface="Preeti" pitchFamily="2" charset="0"/>
              </a:rPr>
              <a:t>/0f </a:t>
            </a:r>
            <a:r>
              <a:rPr lang="en-US" dirty="0" smtClean="0">
                <a:latin typeface="Preeti" pitchFamily="2" charset="0"/>
              </a:rPr>
              <a:t>M d'6';DalGw /f]</a:t>
            </a:r>
            <a:r>
              <a:rPr lang="en-US" dirty="0" err="1" smtClean="0">
                <a:latin typeface="Preeti" pitchFamily="2" charset="0"/>
              </a:rPr>
              <a:t>ux</a:t>
            </a:r>
            <a:r>
              <a:rPr lang="en-US" dirty="0" smtClean="0">
                <a:latin typeface="Preeti" pitchFamily="2" charset="0"/>
              </a:rPr>
              <a:t>¿</a:t>
            </a:r>
          </a:p>
          <a:p>
            <a:pPr algn="just"/>
            <a:r>
              <a:rPr lang="en-US" b="1" dirty="0" err="1" smtClean="0">
                <a:latin typeface="Preeti" pitchFamily="2" charset="0"/>
              </a:rPr>
              <a:t>dfgl;s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c;Gt'ng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M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tgfj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eo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]s </a:t>
            </a:r>
            <a:r>
              <a:rPr lang="en-US" dirty="0" err="1" smtClean="0">
                <a:latin typeface="Preeti" pitchFamily="2" charset="0"/>
              </a:rPr>
              <a:t>qmf</a:t>
            </a:r>
            <a:r>
              <a:rPr lang="en-US" dirty="0" smtClean="0">
                <a:latin typeface="Preeti" pitchFamily="2" charset="0"/>
              </a:rPr>
              <a:t>]w </a:t>
            </a:r>
            <a:r>
              <a:rPr lang="en-US" dirty="0" err="1" smtClean="0">
                <a:latin typeface="Preeti" pitchFamily="2" charset="0"/>
              </a:rPr>
              <a:t>cToflws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lrGtf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dv             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Symptoms: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err="1" smtClean="0">
                <a:latin typeface="Preeti" pitchFamily="2" charset="0"/>
              </a:rPr>
              <a:t>crfgs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fdfGo</a:t>
            </a:r>
            <a:r>
              <a:rPr lang="en-US" dirty="0" smtClean="0">
                <a:latin typeface="Preeti" pitchFamily="2" charset="0"/>
              </a:rPr>
              <a:t> cj:yfaf6 /f]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k'Ug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lusf</a:t>
            </a:r>
            <a:r>
              <a:rPr lang="en-US" dirty="0" smtClean="0">
                <a:latin typeface="Preeti" pitchFamily="2" charset="0"/>
              </a:rPr>
              <a:t>] 5flt </a:t>
            </a:r>
            <a:r>
              <a:rPr lang="en-US" dirty="0" err="1" smtClean="0">
                <a:latin typeface="Preeti" pitchFamily="2" charset="0"/>
              </a:rPr>
              <a:t>sl;Psf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cg'ej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smtClean="0">
                <a:latin typeface="Preeti" pitchFamily="2" charset="0"/>
              </a:rPr>
              <a:t>;'</a:t>
            </a:r>
            <a:r>
              <a:rPr lang="en-US" dirty="0" err="1" smtClean="0">
                <a:latin typeface="Preeti" pitchFamily="2" charset="0"/>
              </a:rPr>
              <a:t>Vvf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err="1" smtClean="0">
                <a:latin typeface="Preeti" pitchFamily="2" charset="0"/>
              </a:rPr>
              <a:t>Zjf</a:t>
            </a:r>
            <a:r>
              <a:rPr lang="en-US" dirty="0" smtClean="0">
                <a:latin typeface="Preeti" pitchFamily="2" charset="0"/>
              </a:rPr>
              <a:t>; k]mg{ sl7g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err="1" smtClean="0">
                <a:latin typeface="Preeti" pitchFamily="2" charset="0"/>
              </a:rPr>
              <a:t>Zjf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lnbf</a:t>
            </a:r>
            <a:r>
              <a:rPr lang="en-US" dirty="0" smtClean="0">
                <a:latin typeface="Preeti" pitchFamily="2" charset="0"/>
              </a:rPr>
              <a:t> ;'OF–;'OF </a:t>
            </a:r>
            <a:r>
              <a:rPr lang="en-US" dirty="0" err="1" smtClean="0">
                <a:latin typeface="Preeti" pitchFamily="2" charset="0"/>
              </a:rPr>
              <a:t>cfjh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lgsfNg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lgnf</a:t>
            </a:r>
            <a:r>
              <a:rPr lang="en-US" dirty="0" smtClean="0">
                <a:latin typeface="Preeti" pitchFamily="2" charset="0"/>
              </a:rPr>
              <a:t>] b]</a:t>
            </a:r>
            <a:r>
              <a:rPr lang="en-US" dirty="0" err="1" smtClean="0">
                <a:latin typeface="Preeti" pitchFamily="2" charset="0"/>
              </a:rPr>
              <a:t>lvg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smtClean="0">
                <a:latin typeface="Preeti" pitchFamily="2" charset="0"/>
              </a:rPr>
              <a:t>d'6'sf] w8\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 a9]/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algn="just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NSimSun" panose="02010609030101010101" pitchFamily="49" charset="-122"/>
                <a:ea typeface="NSimSun" panose="02010609030101010101" pitchFamily="49" charset="-122"/>
              </a:rPr>
              <a:t>WBC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;ª\</a:t>
            </a:r>
            <a:r>
              <a:rPr lang="en-US" dirty="0" err="1" smtClean="0">
                <a:latin typeface="Preeti" pitchFamily="2" charset="0"/>
              </a:rPr>
              <a:t>Vof</a:t>
            </a:r>
            <a:r>
              <a:rPr lang="en-US" dirty="0" smtClean="0">
                <a:latin typeface="Preeti" pitchFamily="2" charset="0"/>
              </a:rPr>
              <a:t> j[l4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15</a:t>
            </a:r>
            <a:endParaRPr lang="en-US" dirty="0" smtClean="0">
              <a:latin typeface="Preeti" pitchFamily="2" charset="0"/>
            </a:endParaRPr>
          </a:p>
          <a:p>
            <a:pPr algn="just"/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Prevention and Control: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lr;f</a:t>
            </a:r>
            <a:r>
              <a:rPr lang="en-US" dirty="0" smtClean="0">
                <a:latin typeface="Preeti" pitchFamily="2" charset="0"/>
              </a:rPr>
              <a:t>]af6 arfpg'k5{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tftf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tftf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kfgLn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g'xfpFg</a:t>
            </a:r>
            <a:r>
              <a:rPr lang="en-US" dirty="0" smtClean="0">
                <a:latin typeface="Preeti" pitchFamily="2" charset="0"/>
              </a:rPr>
              <a:t>' 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k|foM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w'nf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w'jfF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7fpFdf </a:t>
            </a:r>
            <a:r>
              <a:rPr lang="en-US" dirty="0" err="1" smtClean="0">
                <a:latin typeface="Preeti" pitchFamily="2" charset="0"/>
              </a:rPr>
              <a:t>hfg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s'g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lrh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vfgfn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Dks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cfpFbf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bd</a:t>
            </a:r>
            <a:r>
              <a:rPr lang="en-US" dirty="0" smtClean="0">
                <a:latin typeface="Preeti" pitchFamily="2" charset="0"/>
              </a:rPr>
              <a:t> a9\5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 To;af6 aRg'k5{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16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err="1" smtClean="0">
                <a:latin typeface="Preeti" pitchFamily="2" charset="0"/>
              </a:rPr>
              <a:t>w'd|kfg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dBkfg</a:t>
            </a:r>
            <a:r>
              <a:rPr lang="en-US" dirty="0" smtClean="0">
                <a:latin typeface="Preeti" pitchFamily="2" charset="0"/>
              </a:rPr>
              <a:t> ;]</a:t>
            </a:r>
            <a:r>
              <a:rPr lang="en-US" dirty="0" err="1" smtClean="0">
                <a:latin typeface="Preeti" pitchFamily="2" charset="0"/>
              </a:rPr>
              <a:t>jg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lrlsT;s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Nnfx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cg';f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iflw</a:t>
            </a:r>
            <a:r>
              <a:rPr lang="en-US" dirty="0" smtClean="0">
                <a:latin typeface="Preeti" pitchFamily="2" charset="0"/>
              </a:rPr>
              <a:t> ;]</a:t>
            </a:r>
            <a:r>
              <a:rPr lang="en-US" dirty="0" err="1" smtClean="0">
                <a:latin typeface="Preeti" pitchFamily="2" charset="0"/>
              </a:rPr>
              <a:t>jg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tgfj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/, </a:t>
            </a:r>
            <a:r>
              <a:rPr lang="en-US" dirty="0" err="1" smtClean="0">
                <a:latin typeface="Preeti" pitchFamily="2" charset="0"/>
              </a:rPr>
              <a:t>lrGtf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af6 </a:t>
            </a:r>
            <a:r>
              <a:rPr lang="en-US" dirty="0" err="1" smtClean="0">
                <a:latin typeface="Preeti" pitchFamily="2" charset="0"/>
              </a:rPr>
              <a:t>d'Qm</a:t>
            </a:r>
            <a:r>
              <a:rPr lang="en-US" dirty="0" smtClean="0">
                <a:latin typeface="Preeti" pitchFamily="2" charset="0"/>
              </a:rPr>
              <a:t> x'g'k5{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bd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k"j</a:t>
            </a:r>
            <a:r>
              <a:rPr lang="en-US" dirty="0" smtClean="0">
                <a:latin typeface="Preeti" pitchFamily="2" charset="0"/>
              </a:rPr>
              <a:t>{;ª\s]t </a:t>
            </a:r>
            <a:r>
              <a:rPr lang="en-US" dirty="0" err="1" smtClean="0">
                <a:latin typeface="Preeti" pitchFamily="2" charset="0"/>
              </a:rPr>
              <a:t>kfpg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fy</a:t>
            </a:r>
            <a:r>
              <a:rPr lang="en-US" dirty="0" smtClean="0">
                <a:latin typeface="Preeti" pitchFamily="2" charset="0"/>
              </a:rPr>
              <a:t> c:kftfn n}hfg'k5{ .</a:t>
            </a:r>
          </a:p>
          <a:p>
            <a:pPr>
              <a:buNone/>
            </a:pPr>
            <a:endParaRPr lang="en-US" dirty="0" smtClean="0">
              <a:latin typeface="Preeti" pitchFamily="2" charset="0"/>
            </a:endParaRP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Arthritis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afysf</a:t>
            </a:r>
            <a:r>
              <a:rPr lang="en-US" dirty="0" smtClean="0">
                <a:latin typeface="Preeti" pitchFamily="2" charset="0"/>
              </a:rPr>
              <a:t>] /f]u_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Preeti" pitchFamily="2" charset="0"/>
              </a:rPr>
              <a:t>		</a:t>
            </a:r>
            <a:r>
              <a:rPr lang="en-US" dirty="0" err="1" smtClean="0">
                <a:latin typeface="Preeti" pitchFamily="2" charset="0"/>
              </a:rPr>
              <a:t>afy</a:t>
            </a:r>
            <a:r>
              <a:rPr lang="en-US" dirty="0" smtClean="0">
                <a:latin typeface="Preeti" pitchFamily="2" charset="0"/>
              </a:rPr>
              <a:t> /f]u </a:t>
            </a:r>
            <a:r>
              <a:rPr lang="en-US" dirty="0" err="1" smtClean="0">
                <a:latin typeface="Preeti" pitchFamily="2" charset="0"/>
              </a:rPr>
              <a:t>eGg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zAb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b'O</a:t>
            </a:r>
            <a:r>
              <a:rPr lang="en-US" dirty="0" smtClean="0">
                <a:latin typeface="Preeti" pitchFamily="2" charset="0"/>
              </a:rPr>
              <a:t>{j6f </a:t>
            </a:r>
            <a:r>
              <a:rPr lang="en-US" dirty="0" err="1" smtClean="0">
                <a:latin typeface="Preeti" pitchFamily="2" charset="0"/>
              </a:rPr>
              <a:t>zAbx</a:t>
            </a:r>
            <a:r>
              <a:rPr lang="en-US" dirty="0" smtClean="0">
                <a:latin typeface="Preeti" pitchFamily="2" charset="0"/>
              </a:rPr>
              <a:t>? </a:t>
            </a:r>
            <a:r>
              <a:rPr lang="en-US" dirty="0" err="1" smtClean="0">
                <a:latin typeface="Preeti" pitchFamily="2" charset="0"/>
              </a:rPr>
              <a:t>ldn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ag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5 . h:t} cy{ -</a:t>
            </a:r>
            <a:r>
              <a:rPr lang="en-US" dirty="0" err="1" smtClean="0"/>
              <a:t>Arth</a:t>
            </a:r>
            <a:r>
              <a:rPr lang="en-US" dirty="0" smtClean="0">
                <a:latin typeface="Preeti" pitchFamily="2" charset="0"/>
              </a:rPr>
              <a:t>_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cy{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 / cfOl6;-</a:t>
            </a:r>
            <a:r>
              <a:rPr lang="en-US" dirty="0" err="1" smtClean="0"/>
              <a:t>ltis</a:t>
            </a:r>
            <a:r>
              <a:rPr lang="en-US" dirty="0" smtClean="0">
                <a:latin typeface="Preeti" pitchFamily="2" charset="0"/>
              </a:rPr>
              <a:t>_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cy{ </a:t>
            </a:r>
            <a:r>
              <a:rPr lang="en-US" dirty="0" err="1" smtClean="0">
                <a:latin typeface="Preeti" pitchFamily="2" charset="0"/>
              </a:rPr>
              <a:t>Hjng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;'</a:t>
            </a:r>
            <a:r>
              <a:rPr lang="en-US" dirty="0" err="1" smtClean="0">
                <a:latin typeface="Preeti" pitchFamily="2" charset="0"/>
              </a:rPr>
              <a:t>lGgg</a:t>
            </a:r>
            <a:r>
              <a:rPr lang="en-US" dirty="0" smtClean="0">
                <a:latin typeface="Preeti" pitchFamily="2" charset="0"/>
              </a:rPr>
              <a:t>' x'G5 . To;}n] </a:t>
            </a:r>
            <a:r>
              <a:rPr lang="en-US" dirty="0" err="1" smtClean="0">
                <a:latin typeface="Preeti" pitchFamily="2" charset="0"/>
              </a:rPr>
              <a:t>afy</a:t>
            </a:r>
            <a:r>
              <a:rPr lang="en-US" dirty="0" smtClean="0">
                <a:latin typeface="Preeti" pitchFamily="2" charset="0"/>
              </a:rPr>
              <a:t> /f]</a:t>
            </a:r>
            <a:r>
              <a:rPr lang="en-US" dirty="0" err="1" smtClean="0">
                <a:latin typeface="Preeti" pitchFamily="2" charset="0"/>
              </a:rPr>
              <a:t>unfO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b'Vg</a:t>
            </a:r>
            <a:r>
              <a:rPr lang="en-US" dirty="0" smtClean="0">
                <a:latin typeface="Preeti" pitchFamily="2" charset="0"/>
              </a:rPr>
              <a:t>], ;'</a:t>
            </a:r>
            <a:r>
              <a:rPr lang="en-US" dirty="0" err="1" smtClean="0">
                <a:latin typeface="Preeti" pitchFamily="2" charset="0"/>
              </a:rPr>
              <a:t>lGgg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km'Ng</a:t>
            </a:r>
            <a:r>
              <a:rPr lang="en-US" dirty="0" smtClean="0">
                <a:latin typeface="Preeti" pitchFamily="2" charset="0"/>
              </a:rPr>
              <a:t>] /f]u </a:t>
            </a:r>
            <a:r>
              <a:rPr lang="en-US" dirty="0" err="1" smtClean="0">
                <a:latin typeface="Preeti" pitchFamily="2" charset="0"/>
              </a:rPr>
              <a:t>eGg</a:t>
            </a:r>
            <a:r>
              <a:rPr lang="en-US" dirty="0" smtClean="0">
                <a:latin typeface="Preeti" pitchFamily="2" charset="0"/>
              </a:rPr>
              <a:t>] u/]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kfOG5 . o; </a:t>
            </a:r>
            <a:r>
              <a:rPr lang="en-US" dirty="0" err="1" smtClean="0">
                <a:latin typeface="Preeti" pitchFamily="2" charset="0"/>
              </a:rPr>
              <a:t>k|sf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/f]u </a:t>
            </a:r>
            <a:r>
              <a:rPr lang="en-US" dirty="0" err="1" smtClean="0">
                <a:latin typeface="Preeti" pitchFamily="2" charset="0"/>
              </a:rPr>
              <a:t>pTkGg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;} /f]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tTj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clxn</a:t>
            </a:r>
            <a:r>
              <a:rPr lang="en-US" dirty="0" smtClean="0">
                <a:latin typeface="Preeti" pitchFamily="2" charset="0"/>
              </a:rPr>
              <a:t>];</a:t>
            </a:r>
            <a:r>
              <a:rPr lang="en-US" dirty="0" err="1" smtClean="0">
                <a:latin typeface="Preeti" pitchFamily="2" charset="0"/>
              </a:rPr>
              <a:t>Dd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s'g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klg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lrlsT;fsdL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x?n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kQfnufpg</a:t>
            </a:r>
            <a:r>
              <a:rPr lang="en-US" dirty="0" smtClean="0">
                <a:latin typeface="Preeti" pitchFamily="2" charset="0"/>
              </a:rPr>
              <a:t> ;s]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5}</a:t>
            </a:r>
            <a:r>
              <a:rPr lang="en-US" dirty="0" err="1" smtClean="0">
                <a:latin typeface="Preeti" pitchFamily="2" charset="0"/>
              </a:rPr>
              <a:t>gg</a:t>
            </a:r>
            <a:r>
              <a:rPr lang="en-US" dirty="0" smtClean="0">
                <a:latin typeface="Preeti" pitchFamily="2" charset="0"/>
              </a:rPr>
              <a:t>\ . of] /f]un] </a:t>
            </a:r>
            <a:r>
              <a:rPr lang="en-US" dirty="0" err="1" smtClean="0">
                <a:latin typeface="Preeti" pitchFamily="2" charset="0"/>
              </a:rPr>
              <a:t>k|foM</a:t>
            </a:r>
            <a:r>
              <a:rPr lang="en-US" dirty="0" smtClean="0">
                <a:latin typeface="Preeti" pitchFamily="2" charset="0"/>
              </a:rPr>
              <a:t> u/]/ k}</a:t>
            </a:r>
            <a:r>
              <a:rPr lang="en-US" dirty="0" err="1" smtClean="0">
                <a:latin typeface="Preeti" pitchFamily="2" charset="0"/>
              </a:rPr>
              <a:t>FtfnL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aif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eGbf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dflysf</a:t>
            </a:r>
            <a:r>
              <a:rPr lang="en-US" dirty="0" smtClean="0">
                <a:latin typeface="Preeti" pitchFamily="2" charset="0"/>
              </a:rPr>
              <a:t> g/</a:t>
            </a:r>
            <a:r>
              <a:rPr lang="en-US" dirty="0" err="1" smtClean="0">
                <a:latin typeface="Preeti" pitchFamily="2" charset="0"/>
              </a:rPr>
              <a:t>gf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Lx?nfO</a:t>
            </a:r>
            <a:r>
              <a:rPr lang="en-US" dirty="0" smtClean="0">
                <a:latin typeface="Preeti" pitchFamily="2" charset="0"/>
              </a:rPr>
              <a:t>{ cfqmd0f u/]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kfOP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afnaflnsx¿nfO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klg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 ;S5 . </a:t>
            </a:r>
            <a:r>
              <a:rPr lang="en-US" dirty="0" err="1" smtClean="0">
                <a:latin typeface="Preeti" pitchFamily="2" charset="0"/>
              </a:rPr>
              <a:t>afy</a:t>
            </a:r>
            <a:r>
              <a:rPr lang="en-US" dirty="0" smtClean="0">
                <a:latin typeface="Preeti" pitchFamily="2" charset="0"/>
              </a:rPr>
              <a:t> /f]u </a:t>
            </a:r>
            <a:r>
              <a:rPr lang="en-US" dirty="0" err="1" smtClean="0">
                <a:latin typeface="Preeti" pitchFamily="2" charset="0"/>
              </a:rPr>
              <a:t>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b'O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k|sf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ljefhg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Psf</a:t>
            </a:r>
            <a:r>
              <a:rPr lang="en-US" dirty="0" smtClean="0">
                <a:latin typeface="Preeti" pitchFamily="2" charset="0"/>
              </a:rPr>
              <a:t>] 5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</a:t>
            </a:r>
            <a:endParaRPr lang="en-US" dirty="0">
              <a:latin typeface="Preeti" pitchFamily="2" charset="0"/>
            </a:endParaRPr>
          </a:p>
          <a:p>
            <a:pPr algn="just">
              <a:buNone/>
            </a:pPr>
            <a:endParaRPr lang="en-US" dirty="0" smtClean="0">
              <a:latin typeface="Preeti" pitchFamily="2" charset="0"/>
            </a:endParaRPr>
          </a:p>
          <a:p>
            <a:pPr algn="just"/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reeti" pitchFamily="2" charset="0"/>
              </a:rPr>
              <a:t>!= ¥o'df6\jfO8 cy{/fOl6; </a:t>
            </a:r>
            <a:r>
              <a:rPr lang="en-US" b="1" dirty="0" smtClean="0"/>
              <a:t>(Rheumatoid Arthritis)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Preeti" pitchFamily="2" charset="0"/>
              </a:rPr>
              <a:t>		of] </a:t>
            </a:r>
            <a:r>
              <a:rPr lang="en-US" dirty="0" err="1" smtClean="0">
                <a:latin typeface="Preeti" pitchFamily="2" charset="0"/>
              </a:rPr>
              <a:t>h'g;'s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hnafo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hghfltsf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d'bfodf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] u5{. of] /f]u </a:t>
            </a:r>
            <a:r>
              <a:rPr lang="en-US" dirty="0" err="1" smtClean="0">
                <a:latin typeface="Preeti" pitchFamily="2" charset="0"/>
              </a:rPr>
              <a:t>k'?ifdf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eGbf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dlxnfdf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tLg</a:t>
            </a:r>
            <a:r>
              <a:rPr lang="en-US" dirty="0" smtClean="0">
                <a:latin typeface="Preeti" pitchFamily="2" charset="0"/>
              </a:rPr>
              <a:t> u'0f a9L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] u5{ . </a:t>
            </a:r>
            <a:r>
              <a:rPr lang="en-US" dirty="0" err="1" smtClean="0">
                <a:latin typeface="Preeti" pitchFamily="2" charset="0"/>
              </a:rPr>
              <a:t>o;n</a:t>
            </a:r>
            <a:r>
              <a:rPr lang="en-US" dirty="0" smtClean="0">
                <a:latin typeface="Preeti" pitchFamily="2" charset="0"/>
              </a:rPr>
              <a:t>] al9 </a:t>
            </a:r>
            <a:r>
              <a:rPr lang="en-US" dirty="0" err="1" smtClean="0">
                <a:latin typeface="Preeti" pitchFamily="2" charset="0"/>
              </a:rPr>
              <a:t>lr;f</a:t>
            </a:r>
            <a:r>
              <a:rPr lang="en-US" dirty="0" smtClean="0">
                <a:latin typeface="Preeti" pitchFamily="2" charset="0"/>
              </a:rPr>
              <a:t>] 7fpFdf </a:t>
            </a:r>
            <a:r>
              <a:rPr lang="en-US" dirty="0" err="1" smtClean="0">
                <a:latin typeface="Preeti" pitchFamily="2" charset="0"/>
              </a:rPr>
              <a:t>a;f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</a:t>
            </a:r>
            <a:r>
              <a:rPr lang="en-US" dirty="0" err="1" smtClean="0">
                <a:latin typeface="Preeti" pitchFamily="2" charset="0"/>
              </a:rPr>
              <a:t>x¿nfO</a:t>
            </a:r>
            <a:r>
              <a:rPr lang="en-US" dirty="0" smtClean="0">
                <a:latin typeface="Preeti" pitchFamily="2" charset="0"/>
              </a:rPr>
              <a:t>{ al9 cfqmd0f </a:t>
            </a:r>
            <a:r>
              <a:rPr lang="en-US" dirty="0" err="1" smtClean="0">
                <a:latin typeface="Preeti" pitchFamily="2" charset="0"/>
              </a:rPr>
              <a:t>ub</a:t>
            </a:r>
            <a:r>
              <a:rPr lang="en-US" dirty="0" smtClean="0">
                <a:latin typeface="Preeti" pitchFamily="2" charset="0"/>
              </a:rPr>
              <a:t>{5 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Causes: </a:t>
            </a:r>
          </a:p>
          <a:p>
            <a:pPr lvl="0"/>
            <a:r>
              <a:rPr lang="en-US" dirty="0" smtClean="0">
                <a:latin typeface="Preeti" pitchFamily="2" charset="0"/>
              </a:rPr>
              <a:t>j+zf0f'ut</a:t>
            </a:r>
          </a:p>
          <a:p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;ª\qmd0f                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2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err="1" smtClean="0">
                <a:latin typeface="Preeti" pitchFamily="2" charset="0"/>
              </a:rPr>
              <a:t>ODo'gf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Unf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j'lng</a:t>
            </a:r>
            <a:r>
              <a:rPr lang="en-US" dirty="0" smtClean="0">
                <a:latin typeface="Preeti" pitchFamily="2" charset="0"/>
              </a:rPr>
              <a:t> P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Symptoms of Rheumatoid Arthritis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>
                <a:latin typeface="Preeti" pitchFamily="2" charset="0"/>
              </a:rPr>
              <a:t>xftv'§fsf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nfx¿sf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{x¿, gf8Lx¿, k}</a:t>
            </a:r>
            <a:r>
              <a:rPr lang="en-US" dirty="0" err="1" smtClean="0">
                <a:latin typeface="Preeti" pitchFamily="2" charset="0"/>
              </a:rPr>
              <a:t>tfnf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uf</a:t>
            </a:r>
            <a:r>
              <a:rPr lang="en-US" dirty="0" smtClean="0">
                <a:latin typeface="Preeti" pitchFamily="2" charset="0"/>
              </a:rPr>
              <a:t>]lnufF7fx¿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sfFwsf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{x¿ ;'</a:t>
            </a:r>
            <a:r>
              <a:rPr lang="en-US" dirty="0" err="1" smtClean="0">
                <a:latin typeface="Preeti" pitchFamily="2" charset="0"/>
              </a:rPr>
              <a:t>lGgg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Hj</a:t>
            </a:r>
            <a:r>
              <a:rPr lang="en-US" dirty="0" smtClean="0">
                <a:latin typeface="Preeti" pitchFamily="2" charset="0"/>
              </a:rPr>
              <a:t>/f]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', </a:t>
            </a:r>
            <a:r>
              <a:rPr lang="en-US" dirty="0" err="1" smtClean="0">
                <a:latin typeface="Preeti" pitchFamily="2" charset="0"/>
              </a:rPr>
              <a:t>vfgf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 dg </a:t>
            </a:r>
            <a:r>
              <a:rPr lang="en-US" dirty="0" err="1" smtClean="0">
                <a:latin typeface="Preeti" pitchFamily="2" charset="0"/>
              </a:rPr>
              <a:t>gx'g</a:t>
            </a:r>
            <a:r>
              <a:rPr lang="en-US" dirty="0" smtClean="0">
                <a:latin typeface="Preeti" pitchFamily="2" charset="0"/>
              </a:rPr>
              <a:t>', </a:t>
            </a:r>
            <a:r>
              <a:rPr lang="en-US" dirty="0" err="1" smtClean="0">
                <a:latin typeface="Preeti" pitchFamily="2" charset="0"/>
              </a:rPr>
              <a:t>dfF;k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}n 36\g'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ysfO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xftsf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nfx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s'lxg</a:t>
            </a:r>
            <a:r>
              <a:rPr lang="en-US" dirty="0" smtClean="0">
                <a:latin typeface="Preeti" pitchFamily="2" charset="0"/>
              </a:rPr>
              <a:t>', ;'</a:t>
            </a:r>
            <a:r>
              <a:rPr lang="en-US" dirty="0" err="1" smtClean="0">
                <a:latin typeface="Preeti" pitchFamily="2" charset="0"/>
              </a:rPr>
              <a:t>lGgg</a:t>
            </a:r>
            <a:r>
              <a:rPr lang="en-US" dirty="0" smtClean="0">
                <a:latin typeface="Preeti" pitchFamily="2" charset="0"/>
              </a:rPr>
              <a:t>'  / </a:t>
            </a:r>
            <a:r>
              <a:rPr lang="en-US" dirty="0" err="1" smtClean="0">
                <a:latin typeface="Preeti" pitchFamily="2" charset="0"/>
              </a:rPr>
              <a:t>s'?ktf</a:t>
            </a:r>
            <a:r>
              <a:rPr lang="en-US" dirty="0" smtClean="0">
                <a:latin typeface="Preeti" pitchFamily="2" charset="0"/>
              </a:rPr>
              <a:t> b]</a:t>
            </a:r>
            <a:r>
              <a:rPr lang="en-US" dirty="0" err="1" smtClean="0">
                <a:latin typeface="Preeti" pitchFamily="2" charset="0"/>
              </a:rPr>
              <a:t>lvg</a:t>
            </a:r>
            <a:r>
              <a:rPr lang="en-US" dirty="0" smtClean="0">
                <a:latin typeface="Preeti" pitchFamily="2" charset="0"/>
              </a:rPr>
              <a:t>' 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lusf</a:t>
            </a:r>
            <a:r>
              <a:rPr lang="en-US" dirty="0" smtClean="0">
                <a:latin typeface="Preeti" pitchFamily="2" charset="0"/>
              </a:rPr>
              <a:t>] 3fF6L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sDd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b'Vg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ultdf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dGb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.    </a:t>
            </a:r>
          </a:p>
          <a:p>
            <a:r>
              <a:rPr lang="en-US" dirty="0" err="1" smtClean="0">
                <a:latin typeface="Preeti" pitchFamily="2" charset="0"/>
              </a:rPr>
              <a:t>o;sf</a:t>
            </a:r>
            <a:r>
              <a:rPr lang="en-US" dirty="0" smtClean="0">
                <a:latin typeface="Preeti" pitchFamily="2" charset="0"/>
              </a:rPr>
              <a:t>] s8f ?</a:t>
            </a:r>
            <a:r>
              <a:rPr lang="en-US" dirty="0" err="1" smtClean="0">
                <a:latin typeface="Preeti" pitchFamily="2" charset="0"/>
              </a:rPr>
              <a:t>kn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qmdz</a:t>
            </a:r>
            <a:r>
              <a:rPr lang="en-US" dirty="0" smtClean="0">
                <a:latin typeface="Preeti" pitchFamily="2" charset="0"/>
              </a:rPr>
              <a:t> /</a:t>
            </a:r>
            <a:r>
              <a:rPr lang="en-US" dirty="0" err="1" smtClean="0">
                <a:latin typeface="Preeti" pitchFamily="2" charset="0"/>
              </a:rPr>
              <a:t>Qm</a:t>
            </a:r>
            <a:r>
              <a:rPr lang="en-US" dirty="0" smtClean="0">
                <a:latin typeface="Preeti" pitchFamily="2" charset="0"/>
              </a:rPr>
              <a:t>;~</a:t>
            </a:r>
            <a:r>
              <a:rPr lang="en-US" dirty="0" err="1" smtClean="0">
                <a:latin typeface="Preeti" pitchFamily="2" charset="0"/>
              </a:rPr>
              <a:t>rf</a:t>
            </a:r>
            <a:r>
              <a:rPr lang="en-US" dirty="0" smtClean="0">
                <a:latin typeface="Preeti" pitchFamily="2" charset="0"/>
              </a:rPr>
              <a:t>/, </a:t>
            </a:r>
            <a:r>
              <a:rPr lang="en-US" dirty="0" err="1" smtClean="0">
                <a:latin typeface="Preeti" pitchFamily="2" charset="0"/>
              </a:rPr>
              <a:t>Zjf</a:t>
            </a:r>
            <a:r>
              <a:rPr lang="en-US" dirty="0" smtClean="0">
                <a:latin typeface="Preeti" pitchFamily="2" charset="0"/>
              </a:rPr>
              <a:t>;–</a:t>
            </a:r>
            <a:r>
              <a:rPr lang="en-US" dirty="0" err="1" smtClean="0">
                <a:latin typeface="Preeti" pitchFamily="2" charset="0"/>
              </a:rPr>
              <a:t>k|Zjf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:</a:t>
            </a:r>
            <a:r>
              <a:rPr lang="en-US" dirty="0" err="1" smtClean="0">
                <a:latin typeface="Preeti" pitchFamily="2" charset="0"/>
              </a:rPr>
              <a:t>gfo</a:t>
            </a:r>
            <a:r>
              <a:rPr lang="en-US" dirty="0" smtClean="0">
                <a:latin typeface="Preeti" pitchFamily="2" charset="0"/>
              </a:rPr>
              <a:t>' k|0ffnLdf ;d]t c;/ kg'{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3</a:t>
            </a:r>
            <a:endParaRPr lang="en-US" dirty="0" smtClean="0">
              <a:latin typeface="Preeti" pitchFamily="2" charset="0"/>
            </a:endParaRP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Prevention and Control of Rheumatoid Arthritis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800599"/>
          </a:xfrm>
        </p:spPr>
        <p:txBody>
          <a:bodyPr/>
          <a:lstStyle/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kof</a:t>
            </a:r>
            <a:r>
              <a:rPr lang="en-US" dirty="0" smtClean="0">
                <a:latin typeface="Preeti" pitchFamily="2" charset="0"/>
              </a:rPr>
              <a:t>{Kt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fdf</a:t>
            </a:r>
            <a:r>
              <a:rPr lang="en-US" dirty="0" smtClean="0">
                <a:latin typeface="Preeti" pitchFamily="2" charset="0"/>
              </a:rPr>
              <a:t> lbg'k5{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g;'lGgg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gb'Vg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ifwLx</a:t>
            </a:r>
            <a:r>
              <a:rPr lang="en-US" dirty="0" smtClean="0">
                <a:latin typeface="Preeti" pitchFamily="2" charset="0"/>
              </a:rPr>
              <a:t>¿ lng'k5{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lkmlhof</a:t>
            </a:r>
            <a:r>
              <a:rPr lang="en-US" dirty="0" smtClean="0">
                <a:latin typeface="Preeti" pitchFamily="2" charset="0"/>
              </a:rPr>
              <a:t>]y]/</a:t>
            </a:r>
            <a:r>
              <a:rPr lang="en-US" dirty="0" err="1" smtClean="0">
                <a:latin typeface="Preeti" pitchFamily="2" charset="0"/>
              </a:rPr>
              <a:t>fkL</a:t>
            </a:r>
            <a:r>
              <a:rPr lang="en-US" dirty="0" smtClean="0">
                <a:latin typeface="Preeti" pitchFamily="2" charset="0"/>
              </a:rPr>
              <a:t> u/fpg'k5{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lunfO</a:t>
            </a:r>
            <a:r>
              <a:rPr lang="en-US" dirty="0" smtClean="0">
                <a:latin typeface="Preeti" pitchFamily="2" charset="0"/>
              </a:rPr>
              <a:t>{  </a:t>
            </a:r>
            <a:r>
              <a:rPr lang="en-US" dirty="0" err="1" smtClean="0">
                <a:latin typeface="Preeti" pitchFamily="2" charset="0"/>
              </a:rPr>
              <a:t>lr;f</a:t>
            </a:r>
            <a:r>
              <a:rPr lang="en-US" dirty="0" smtClean="0">
                <a:latin typeface="Preeti" pitchFamily="2" charset="0"/>
              </a:rPr>
              <a:t>]af6 arfpg'k5{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dBkfg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w'd|kfg</a:t>
            </a:r>
            <a:r>
              <a:rPr lang="en-US" dirty="0" smtClean="0">
                <a:latin typeface="Preeti" pitchFamily="2" charset="0"/>
              </a:rPr>
              <a:t> ;]</a:t>
            </a:r>
            <a:r>
              <a:rPr lang="en-US" dirty="0" err="1" smtClean="0">
                <a:latin typeface="Preeti" pitchFamily="2" charset="0"/>
              </a:rPr>
              <a:t>jg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o; /f]</a:t>
            </a:r>
            <a:r>
              <a:rPr lang="en-US" dirty="0" err="1" smtClean="0">
                <a:latin typeface="Preeti" pitchFamily="2" charset="0"/>
              </a:rPr>
              <a:t>uaf</a:t>
            </a:r>
            <a:r>
              <a:rPr lang="en-US" dirty="0" smtClean="0">
                <a:latin typeface="Preeti" pitchFamily="2" charset="0"/>
              </a:rPr>
              <a:t>/] </a:t>
            </a:r>
            <a:r>
              <a:rPr lang="en-US" dirty="0" err="1" smtClean="0">
                <a:latin typeface="Preeti" pitchFamily="2" charset="0"/>
              </a:rPr>
              <a:t>jf:tljs</a:t>
            </a:r>
            <a:r>
              <a:rPr lang="en-US" dirty="0" smtClean="0">
                <a:latin typeface="Preeti" pitchFamily="2" charset="0"/>
              </a:rPr>
              <a:t> 1fg </a:t>
            </a:r>
            <a:r>
              <a:rPr lang="en-US" dirty="0" err="1" smtClean="0">
                <a:latin typeface="Preeti" pitchFamily="2" charset="0"/>
              </a:rPr>
              <a:t>lbg'k</a:t>
            </a:r>
            <a:r>
              <a:rPr lang="en-US" dirty="0" smtClean="0">
                <a:latin typeface="Preeti" pitchFamily="2" charset="0"/>
              </a:rPr>
              <a:t>{ .</a:t>
            </a:r>
          </a:p>
          <a:p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4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Preeti" pitchFamily="2" charset="0"/>
              </a:rPr>
              <a:t/>
            </a:r>
            <a:br>
              <a:rPr lang="en-US" b="1" dirty="0" smtClean="0">
                <a:latin typeface="Preeti" pitchFamily="2" charset="0"/>
              </a:rPr>
            </a:br>
            <a:r>
              <a:rPr lang="en-US" b="1" dirty="0" smtClean="0">
                <a:latin typeface="Preeti" pitchFamily="2" charset="0"/>
              </a:rPr>
              <a:t>@= </a:t>
            </a:r>
            <a:r>
              <a:rPr lang="en-US" b="1" dirty="0" err="1" smtClean="0">
                <a:latin typeface="Preeti" pitchFamily="2" charset="0"/>
              </a:rPr>
              <a:t>cf</a:t>
            </a:r>
            <a:r>
              <a:rPr lang="en-US" b="1" dirty="0" smtClean="0">
                <a:latin typeface="Preeti" pitchFamily="2" charset="0"/>
              </a:rPr>
              <a:t>]l:6of] cy{/fOl6; </a:t>
            </a:r>
            <a:r>
              <a:rPr lang="en-US" b="1" dirty="0" smtClean="0"/>
              <a:t>(Osteoarthritis)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latin typeface="Preeti" pitchFamily="2" charset="0"/>
              </a:rPr>
              <a:t>		of] s'/s/] xf8, k'6\7fsf] xf8, 3'F8f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x¿df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afy</a:t>
            </a:r>
            <a:r>
              <a:rPr lang="en-US" dirty="0" smtClean="0">
                <a:latin typeface="Preeti" pitchFamily="2" charset="0"/>
              </a:rPr>
              <a:t> /f]u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 . </a:t>
            </a:r>
            <a:r>
              <a:rPr lang="en-US" dirty="0" err="1" smtClean="0">
                <a:latin typeface="Preeti" pitchFamily="2" charset="0"/>
              </a:rPr>
              <a:t>k|foM</a:t>
            </a:r>
            <a:r>
              <a:rPr lang="en-US" dirty="0" smtClean="0">
                <a:latin typeface="Preeti" pitchFamily="2" charset="0"/>
              </a:rPr>
              <a:t> $%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dflysf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o'jfo'jtLx¿df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] u/]s]f kfOG5 . o; /f]</a:t>
            </a:r>
            <a:r>
              <a:rPr lang="en-US" dirty="0" err="1" smtClean="0">
                <a:latin typeface="Preeti" pitchFamily="2" charset="0"/>
              </a:rPr>
              <a:t>unfO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X-ray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dfWodaf6 </a:t>
            </a:r>
            <a:r>
              <a:rPr lang="en-US" dirty="0" err="1" smtClean="0">
                <a:latin typeface="Preeti" pitchFamily="2" charset="0"/>
              </a:rPr>
              <a:t>kQf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 ;lsG5 .  </a:t>
            </a:r>
          </a:p>
          <a:p>
            <a:pPr algn="just">
              <a:buNone/>
            </a:pPr>
            <a:r>
              <a:rPr lang="en-US" dirty="0" smtClean="0">
                <a:latin typeface="+mj-lt"/>
              </a:rPr>
              <a:t>Causes                                             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5</a:t>
            </a:r>
            <a:endParaRPr lang="en-US" dirty="0" smtClean="0">
              <a:latin typeface="+mj-lt"/>
            </a:endParaRPr>
          </a:p>
          <a:p>
            <a:pPr lvl="0" algn="just"/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3fp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rf</a:t>
            </a:r>
            <a:r>
              <a:rPr lang="en-US" dirty="0" smtClean="0">
                <a:latin typeface="Preeti" pitchFamily="2" charset="0"/>
              </a:rPr>
              <a:t>]6k6sn]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.</a:t>
            </a:r>
          </a:p>
          <a:p>
            <a:pPr lvl="0" algn="just"/>
            <a:r>
              <a:rPr lang="en-US" dirty="0" smtClean="0">
                <a:latin typeface="Preeti" pitchFamily="2" charset="0"/>
              </a:rPr>
              <a:t>d'6', </a:t>
            </a:r>
            <a:r>
              <a:rPr lang="en-US" dirty="0" err="1" smtClean="0">
                <a:latin typeface="Preeti" pitchFamily="2" charset="0"/>
              </a:rPr>
              <a:t>d"qfzo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6fpsfsf] 3fpn]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.</a:t>
            </a:r>
          </a:p>
          <a:p>
            <a:pPr lvl="0" algn="just"/>
            <a:r>
              <a:rPr lang="en-US" dirty="0" err="1" smtClean="0">
                <a:latin typeface="Preeti" pitchFamily="2" charset="0"/>
              </a:rPr>
              <a:t>cToflws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Jofofd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clgb|f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cToflws</a:t>
            </a:r>
            <a:r>
              <a:rPr lang="en-US" dirty="0" smtClean="0">
                <a:latin typeface="Preeti" pitchFamily="2" charset="0"/>
              </a:rPr>
              <a:t> /ltlqm8f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</a:t>
            </a:r>
            <a:r>
              <a:rPr lang="en-US" dirty="0" err="1" smtClean="0">
                <a:latin typeface="Preeti" pitchFamily="2" charset="0"/>
              </a:rPr>
              <a:t>afgL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pPr lvl="0" algn="just"/>
            <a:r>
              <a:rPr lang="en-US" dirty="0" smtClean="0">
                <a:latin typeface="Preeti" pitchFamily="2" charset="0"/>
              </a:rPr>
              <a:t>j+zf0f'qmd </a:t>
            </a:r>
            <a:r>
              <a:rPr lang="en-US" dirty="0" err="1" smtClean="0">
                <a:latin typeface="Preeti" pitchFamily="2" charset="0"/>
              </a:rPr>
              <a:t>tTj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Gt'lnt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cfxf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cefj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pPr algn="just">
              <a:buNone/>
            </a:pP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2nd year\cancer pic\istockphoto-1168199832-612x6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71327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2nd year\cancer pic\18-common-cancer-symptoms-and-signs-persistent-breast-lu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2073"/>
            <a:ext cx="4695825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2nd year\cancer pic\a-medical-illustration-of-lung-cancer-original-1024x57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8600"/>
            <a:ext cx="46736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2nd year\cancer pic\280x190_tongue_cancer_facts_ref_guid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376929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444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Symptoms of Osteoarthritis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aLrsf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efu</a:t>
            </a:r>
            <a:r>
              <a:rPr lang="en-US" dirty="0" smtClean="0">
                <a:latin typeface="Preeti" pitchFamily="2" charset="0"/>
              </a:rPr>
              <a:t> ;fF3'/f]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jl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s'/s'/] xf8x?sf] </a:t>
            </a:r>
            <a:r>
              <a:rPr lang="en-US" dirty="0" err="1" smtClean="0">
                <a:latin typeface="Preeti" pitchFamily="2" charset="0"/>
              </a:rPr>
              <a:t>Ifo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smtClean="0">
                <a:latin typeface="Preeti" pitchFamily="2" charset="0"/>
              </a:rPr>
              <a:t>k'6\7fsf]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;ªqmd0fn] </a:t>
            </a:r>
            <a:r>
              <a:rPr lang="en-US" dirty="0" err="1" smtClean="0">
                <a:latin typeface="Preeti" pitchFamily="2" charset="0"/>
              </a:rPr>
              <a:t>Joltmn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cfˆgf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jhg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yfDg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g;Sg</a:t>
            </a:r>
            <a:r>
              <a:rPr lang="en-US" dirty="0" smtClean="0">
                <a:latin typeface="Preeti" pitchFamily="2" charset="0"/>
              </a:rPr>
              <a:t>' .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6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/x]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t/n </a:t>
            </a:r>
            <a:r>
              <a:rPr lang="en-US" dirty="0" err="1" smtClean="0">
                <a:latin typeface="Preeti" pitchFamily="2" charset="0"/>
              </a:rPr>
              <a:t>kbfy</a:t>
            </a:r>
            <a:r>
              <a:rPr lang="en-US" dirty="0" smtClean="0">
                <a:latin typeface="Preeti" pitchFamily="2" charset="0"/>
              </a:rPr>
              <a:t>{ ;'</a:t>
            </a:r>
            <a:r>
              <a:rPr lang="en-US" dirty="0" err="1" smtClean="0">
                <a:latin typeface="Preeti" pitchFamily="2" charset="0"/>
              </a:rPr>
              <a:t>Sb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hfg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xf8 v;|f] </a:t>
            </a:r>
            <a:r>
              <a:rPr lang="en-US" dirty="0" err="1" smtClean="0">
                <a:latin typeface="Preeti" pitchFamily="2" charset="0"/>
              </a:rPr>
              <a:t>x'g'sf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fy</a:t>
            </a:r>
            <a:r>
              <a:rPr lang="en-US" dirty="0" smtClean="0">
                <a:latin typeface="Preeti" pitchFamily="2" charset="0"/>
              </a:rPr>
              <a:t>} a9L </a:t>
            </a:r>
            <a:r>
              <a:rPr lang="en-US" dirty="0" err="1" smtClean="0">
                <a:latin typeface="Preeti" pitchFamily="2" charset="0"/>
              </a:rPr>
              <a:t>dfqfdf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uL</a:t>
            </a:r>
            <a:r>
              <a:rPr lang="en-US" dirty="0" smtClean="0">
                <a:latin typeface="Preeti" pitchFamily="2" charset="0"/>
              </a:rPr>
              <a:t> lxF88'n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g;Sg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;ª\</a:t>
            </a:r>
            <a:r>
              <a:rPr lang="en-US" dirty="0" err="1" smtClean="0">
                <a:latin typeface="Preeti" pitchFamily="2" charset="0"/>
              </a:rPr>
              <a:t>qmldt</a:t>
            </a:r>
            <a:r>
              <a:rPr lang="en-US" dirty="0" smtClean="0">
                <a:latin typeface="Preeti" pitchFamily="2" charset="0"/>
              </a:rPr>
              <a:t> cª\u </a:t>
            </a:r>
            <a:r>
              <a:rPr lang="en-US" dirty="0" err="1" smtClean="0">
                <a:latin typeface="Preeti" pitchFamily="2" charset="0"/>
              </a:rPr>
              <a:t>rnfpFbf</a:t>
            </a:r>
            <a:r>
              <a:rPr lang="en-US" dirty="0" smtClean="0">
                <a:latin typeface="Preeti" pitchFamily="2" charset="0"/>
              </a:rPr>
              <a:t> s6–s6 </a:t>
            </a:r>
            <a:r>
              <a:rPr lang="en-US" dirty="0" err="1" smtClean="0">
                <a:latin typeface="Preeti" pitchFamily="2" charset="0"/>
              </a:rPr>
              <a:t>cfjfh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OToflb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Prevention of Osteoarthritis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uLn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lgoldt</a:t>
            </a:r>
            <a:r>
              <a:rPr lang="en-US" dirty="0" smtClean="0">
                <a:latin typeface="Preeti" pitchFamily="2" charset="0"/>
              </a:rPr>
              <a:t> ?</a:t>
            </a:r>
            <a:r>
              <a:rPr lang="en-US" dirty="0" err="1" smtClean="0">
                <a:latin typeface="Preeti" pitchFamily="2" charset="0"/>
              </a:rPr>
              <a:t>kdf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plrt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Jofod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}n a9L </a:t>
            </a:r>
            <a:r>
              <a:rPr lang="en-US" dirty="0" err="1" smtClean="0">
                <a:latin typeface="Preeti" pitchFamily="2" charset="0"/>
              </a:rPr>
              <a:t>ePdf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qmlds</a:t>
            </a:r>
            <a:r>
              <a:rPr lang="en-US" dirty="0" smtClean="0">
                <a:latin typeface="Preeti" pitchFamily="2" charset="0"/>
              </a:rPr>
              <a:t> ?</a:t>
            </a:r>
            <a:r>
              <a:rPr lang="en-US" dirty="0" err="1" smtClean="0">
                <a:latin typeface="Preeti" pitchFamily="2" charset="0"/>
              </a:rPr>
              <a:t>kdf</a:t>
            </a:r>
            <a:r>
              <a:rPr lang="en-US" dirty="0" smtClean="0">
                <a:latin typeface="Preeti" pitchFamily="2" charset="0"/>
              </a:rPr>
              <a:t> 36fpb}F hfg'k5{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;</a:t>
            </a:r>
            <a:r>
              <a:rPr lang="en-US" dirty="0" err="1" smtClean="0">
                <a:latin typeface="Preeti" pitchFamily="2" charset="0"/>
              </a:rPr>
              <a:t>Gt'lnt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hgsf</a:t>
            </a:r>
            <a:r>
              <a:rPr lang="en-US" dirty="0" smtClean="0">
                <a:latin typeface="Preeti" pitchFamily="2" charset="0"/>
              </a:rPr>
              <a:t>] ;]</a:t>
            </a:r>
            <a:r>
              <a:rPr lang="en-US" dirty="0" err="1" smtClean="0">
                <a:latin typeface="Preeti" pitchFamily="2" charset="0"/>
              </a:rPr>
              <a:t>jg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'{k5{ .</a:t>
            </a:r>
          </a:p>
          <a:p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tftf</a:t>
            </a:r>
            <a:r>
              <a:rPr lang="en-US" dirty="0" smtClean="0">
                <a:latin typeface="Preeti" pitchFamily="2" charset="0"/>
              </a:rPr>
              <a:t>] ;]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'{k5{ .                  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7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err="1" smtClean="0">
                <a:latin typeface="Preeti" pitchFamily="2" charset="0"/>
              </a:rPr>
              <a:t>lr;f</a:t>
            </a:r>
            <a:r>
              <a:rPr lang="en-US" dirty="0" smtClean="0">
                <a:latin typeface="Preeti" pitchFamily="2" charset="0"/>
              </a:rPr>
              <a:t>]af6 </a:t>
            </a:r>
            <a:r>
              <a:rPr lang="en-US" dirty="0" err="1" smtClean="0">
                <a:latin typeface="Preeti" pitchFamily="2" charset="0"/>
              </a:rPr>
              <a:t>aRg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Gofgf</a:t>
            </a:r>
            <a:r>
              <a:rPr lang="en-US" dirty="0" smtClean="0">
                <a:latin typeface="Preeti" pitchFamily="2" charset="0"/>
              </a:rPr>
              <a:t>] sk8f nufpg'k5{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gL</a:t>
            </a:r>
            <a:r>
              <a:rPr lang="en-US" dirty="0" smtClean="0">
                <a:latin typeface="Preeti" pitchFamily="2" charset="0"/>
              </a:rPr>
              <a:t>{, 6fpsf], d'6'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d"qfzosf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rf</a:t>
            </a:r>
            <a:r>
              <a:rPr lang="en-US" dirty="0" smtClean="0">
                <a:latin typeface="Preeti" pitchFamily="2" charset="0"/>
              </a:rPr>
              <a:t>]6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/f]u </a:t>
            </a:r>
            <a:r>
              <a:rPr lang="en-US" dirty="0" err="1" smtClean="0">
                <a:latin typeface="Preeti" pitchFamily="2" charset="0"/>
              </a:rPr>
              <a:t>nfu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zªsf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t'?Gt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pkrf</a:t>
            </a:r>
            <a:r>
              <a:rPr lang="en-US" dirty="0" smtClean="0">
                <a:latin typeface="Preeti" pitchFamily="2" charset="0"/>
              </a:rPr>
              <a:t>/ u/fpg'k5{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uLnfO</a:t>
            </a:r>
            <a:r>
              <a:rPr lang="en-US" dirty="0" smtClean="0">
                <a:latin typeface="Preeti" pitchFamily="2" charset="0"/>
              </a:rPr>
              <a:t>{ lxF88'n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n7\7L -</a:t>
            </a:r>
            <a:r>
              <a:rPr lang="en-US" dirty="0" smtClean="0"/>
              <a:t>Walking stick</a:t>
            </a:r>
            <a:r>
              <a:rPr lang="en-US" dirty="0" smtClean="0">
                <a:latin typeface="Preeti" pitchFamily="2" charset="0"/>
              </a:rPr>
              <a:t>_ </a:t>
            </a:r>
            <a:r>
              <a:rPr lang="en-US" dirty="0" err="1" smtClean="0">
                <a:latin typeface="Preeti" pitchFamily="2" charset="0"/>
              </a:rPr>
              <a:t>pknAw</a:t>
            </a:r>
            <a:r>
              <a:rPr lang="en-US" dirty="0" smtClean="0">
                <a:latin typeface="Preeti" pitchFamily="2" charset="0"/>
              </a:rPr>
              <a:t> u/fpg'k5{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uLnfO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lrlsT;f</a:t>
            </a:r>
            <a:r>
              <a:rPr lang="en-US" dirty="0" smtClean="0">
                <a:latin typeface="Preeti" pitchFamily="2" charset="0"/>
              </a:rPr>
              <a:t> ;]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pknAw</a:t>
            </a:r>
            <a:r>
              <a:rPr lang="en-US" dirty="0" smtClean="0">
                <a:latin typeface="Preeti" pitchFamily="2" charset="0"/>
              </a:rPr>
              <a:t> u/fpg'k5{ .</a:t>
            </a: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828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>
                <a:latin typeface="Preeti" pitchFamily="2" charset="0"/>
              </a:rPr>
              <a:t>kTy</a:t>
            </a:r>
            <a:r>
              <a:rPr lang="en-US" sz="3200" b="1" dirty="0" smtClean="0">
                <a:latin typeface="Preeti" pitchFamily="2" charset="0"/>
              </a:rPr>
              <a:t>/L -</a:t>
            </a:r>
            <a:r>
              <a:rPr lang="en-US" sz="3200" b="1" dirty="0" smtClean="0"/>
              <a:t>Stones</a:t>
            </a:r>
            <a:r>
              <a:rPr lang="en-US" sz="3200" b="1" dirty="0" smtClean="0">
                <a:latin typeface="Preeti" pitchFamily="2" charset="0"/>
              </a:rPr>
              <a:t>_</a:t>
            </a:r>
            <a:r>
              <a:rPr lang="en-US" sz="3200" dirty="0" smtClean="0">
                <a:latin typeface="Preeti" pitchFamily="2" charset="0"/>
              </a:rPr>
              <a:t/>
            </a:r>
            <a:br>
              <a:rPr lang="en-US" sz="3200" dirty="0" smtClean="0">
                <a:latin typeface="Preeti" pitchFamily="2" charset="0"/>
              </a:rPr>
            </a:br>
            <a:r>
              <a:rPr lang="en-US" sz="3200" b="1" dirty="0" err="1" smtClean="0">
                <a:latin typeface="Preeti" pitchFamily="2" charset="0"/>
              </a:rPr>
              <a:t>b'O</a:t>
            </a:r>
            <a:r>
              <a:rPr lang="en-US" sz="3200" b="1" dirty="0" smtClean="0">
                <a:latin typeface="Preeti" pitchFamily="2" charset="0"/>
              </a:rPr>
              <a:t>{ </a:t>
            </a:r>
            <a:r>
              <a:rPr lang="en-US" sz="3200" b="1" dirty="0" err="1" smtClean="0">
                <a:latin typeface="Preeti" pitchFamily="2" charset="0"/>
              </a:rPr>
              <a:t>k|sf</a:t>
            </a:r>
            <a:r>
              <a:rPr lang="en-US" sz="3200" b="1" dirty="0" smtClean="0">
                <a:latin typeface="Preeti" pitchFamily="2" charset="0"/>
              </a:rPr>
              <a:t>/</a:t>
            </a:r>
            <a:r>
              <a:rPr lang="en-US" sz="3200" b="1" dirty="0" err="1" smtClean="0">
                <a:latin typeface="Preeti" pitchFamily="2" charset="0"/>
              </a:rPr>
              <a:t>sf</a:t>
            </a:r>
            <a:r>
              <a:rPr lang="en-US" sz="3200" b="1" dirty="0" smtClean="0">
                <a:latin typeface="Preeti" pitchFamily="2" charset="0"/>
              </a:rPr>
              <a:t>] 5 . != </a:t>
            </a:r>
            <a:r>
              <a:rPr lang="en-US" sz="3200" b="1" dirty="0" err="1" smtClean="0">
                <a:latin typeface="Preeti" pitchFamily="2" charset="0"/>
              </a:rPr>
              <a:t>lkQsf</a:t>
            </a:r>
            <a:r>
              <a:rPr lang="en-US" sz="3200" b="1" dirty="0" smtClean="0">
                <a:latin typeface="Preeti" pitchFamily="2" charset="0"/>
              </a:rPr>
              <a:t>] </a:t>
            </a:r>
            <a:r>
              <a:rPr lang="en-US" sz="3200" b="1" dirty="0" err="1" smtClean="0">
                <a:latin typeface="Preeti" pitchFamily="2" charset="0"/>
              </a:rPr>
              <a:t>kTy</a:t>
            </a:r>
            <a:r>
              <a:rPr lang="en-US" sz="3200" b="1" dirty="0" smtClean="0">
                <a:latin typeface="Preeti" pitchFamily="2" charset="0"/>
              </a:rPr>
              <a:t>/L -</a:t>
            </a:r>
            <a:r>
              <a:rPr lang="en-US" sz="3200" b="1" dirty="0" smtClean="0">
                <a:latin typeface="+mn-lt"/>
              </a:rPr>
              <a:t>Gall Stone   </a:t>
            </a:r>
            <a:r>
              <a:rPr lang="en-US" sz="3200" b="1" dirty="0" smtClean="0">
                <a:latin typeface="Preeti" pitchFamily="2" charset="0"/>
              </a:rPr>
              <a:t>@= </a:t>
            </a:r>
            <a:r>
              <a:rPr lang="en-US" sz="3200" b="1" dirty="0" err="1" smtClean="0">
                <a:latin typeface="Preeti" pitchFamily="2" charset="0"/>
              </a:rPr>
              <a:t>lduf</a:t>
            </a:r>
            <a:r>
              <a:rPr lang="en-US" sz="3200" b="1" dirty="0" smtClean="0">
                <a:latin typeface="Preeti" pitchFamily="2" charset="0"/>
              </a:rPr>
              <a:t>]{</a:t>
            </a:r>
            <a:r>
              <a:rPr lang="en-US" sz="3200" b="1" dirty="0" err="1" smtClean="0">
                <a:latin typeface="Preeti" pitchFamily="2" charset="0"/>
              </a:rPr>
              <a:t>nfsf</a:t>
            </a:r>
            <a:r>
              <a:rPr lang="en-US" sz="3200" b="1" dirty="0" smtClean="0">
                <a:latin typeface="Preeti" pitchFamily="2" charset="0"/>
              </a:rPr>
              <a:t>] </a:t>
            </a:r>
            <a:r>
              <a:rPr lang="en-US" sz="3200" b="1" dirty="0" err="1" smtClean="0">
                <a:latin typeface="Preeti" pitchFamily="2" charset="0"/>
              </a:rPr>
              <a:t>kTy</a:t>
            </a:r>
            <a:r>
              <a:rPr lang="en-US" sz="3200" b="1" dirty="0" smtClean="0">
                <a:latin typeface="Preeti" pitchFamily="2" charset="0"/>
              </a:rPr>
              <a:t>/L </a:t>
            </a:r>
            <a:r>
              <a:rPr lang="en-US" sz="3200" b="1" dirty="0" smtClean="0"/>
              <a:t>(Kidney Stone)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953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latin typeface="Preeti" pitchFamily="2" charset="0"/>
              </a:rPr>
              <a:t> != </a:t>
            </a:r>
            <a:r>
              <a:rPr lang="en-US" b="1" dirty="0" err="1" smtClean="0">
                <a:latin typeface="Preeti" pitchFamily="2" charset="0"/>
              </a:rPr>
              <a:t>lkQsf</a:t>
            </a:r>
            <a:r>
              <a:rPr lang="en-US" b="1" dirty="0" smtClean="0">
                <a:latin typeface="Preeti" pitchFamily="2" charset="0"/>
              </a:rPr>
              <a:t>] </a:t>
            </a:r>
            <a:r>
              <a:rPr lang="en-US" b="1" dirty="0" err="1" smtClean="0">
                <a:latin typeface="Preeti" pitchFamily="2" charset="0"/>
              </a:rPr>
              <a:t>kTy</a:t>
            </a:r>
            <a:r>
              <a:rPr lang="en-US" b="1" dirty="0" smtClean="0">
                <a:latin typeface="Preeti" pitchFamily="2" charset="0"/>
              </a:rPr>
              <a:t>/L -</a:t>
            </a:r>
            <a:r>
              <a:rPr lang="en-US" b="1" dirty="0" smtClean="0"/>
              <a:t>Gall Stone</a:t>
            </a:r>
            <a:r>
              <a:rPr lang="en-US" b="1" dirty="0" smtClean="0">
                <a:latin typeface="Preeti" pitchFamily="2" charset="0"/>
              </a:rPr>
              <a:t>_                  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8</a:t>
            </a:r>
            <a:endParaRPr lang="en-US" dirty="0" smtClean="0">
              <a:latin typeface="Preeti" pitchFamily="2" charset="0"/>
            </a:endParaRPr>
          </a:p>
          <a:p>
            <a:pPr algn="just">
              <a:buNone/>
            </a:pPr>
            <a:r>
              <a:rPr lang="en-US" dirty="0" smtClean="0">
                <a:latin typeface="Preeti" pitchFamily="2" charset="0"/>
              </a:rPr>
              <a:t>	  </a:t>
            </a:r>
            <a:r>
              <a:rPr lang="en-US" dirty="0" err="1" smtClean="0">
                <a:latin typeface="Preeti" pitchFamily="2" charset="0"/>
              </a:rPr>
              <a:t>lkQ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sn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]n] </a:t>
            </a:r>
            <a:r>
              <a:rPr lang="en-US" dirty="0" err="1" smtClean="0">
                <a:latin typeface="Preeti" pitchFamily="2" charset="0"/>
              </a:rPr>
              <a:t>agfpg</a:t>
            </a:r>
            <a:r>
              <a:rPr lang="en-US" dirty="0" smtClean="0">
                <a:latin typeface="Preeti" pitchFamily="2" charset="0"/>
              </a:rPr>
              <a:t>] xl/of] /ª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Ps </a:t>
            </a:r>
            <a:r>
              <a:rPr lang="en-US" dirty="0" err="1" smtClean="0">
                <a:latin typeface="Preeti" pitchFamily="2" charset="0"/>
              </a:rPr>
              <a:t>k|sf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t/n </a:t>
            </a:r>
            <a:r>
              <a:rPr lang="en-US" dirty="0" err="1" smtClean="0">
                <a:latin typeface="Preeti" pitchFamily="2" charset="0"/>
              </a:rPr>
              <a:t>kbf</a:t>
            </a:r>
            <a:r>
              <a:rPr lang="en-US" dirty="0" smtClean="0">
                <a:latin typeface="Preeti" pitchFamily="2" charset="0"/>
              </a:rPr>
              <a:t>{y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 . of] </a:t>
            </a:r>
            <a:r>
              <a:rPr lang="en-US" dirty="0" err="1" smtClean="0">
                <a:latin typeface="Preeti" pitchFamily="2" charset="0"/>
              </a:rPr>
              <a:t>sn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alg;s</a:t>
            </a:r>
            <a:r>
              <a:rPr lang="en-US" dirty="0" smtClean="0">
                <a:latin typeface="Preeti" pitchFamily="2" charset="0"/>
              </a:rPr>
              <a:t>]kl5 </a:t>
            </a:r>
            <a:r>
              <a:rPr lang="en-US" dirty="0" err="1" smtClean="0">
                <a:latin typeface="Preeti" pitchFamily="2" charset="0"/>
              </a:rPr>
              <a:t>lkQy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nLdf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hDdf</a:t>
            </a:r>
            <a:r>
              <a:rPr lang="en-US" dirty="0" smtClean="0">
                <a:latin typeface="Preeti" pitchFamily="2" charset="0"/>
              </a:rPr>
              <a:t> x'G5 . </a:t>
            </a:r>
            <a:r>
              <a:rPr lang="en-US" dirty="0" err="1" smtClean="0">
                <a:latin typeface="Preeti" pitchFamily="2" charset="0"/>
              </a:rPr>
              <a:t>lkQn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vfgf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krfpg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dbt</a:t>
            </a:r>
            <a:r>
              <a:rPr lang="en-US" dirty="0" smtClean="0">
                <a:latin typeface="Preeti" pitchFamily="2" charset="0"/>
              </a:rPr>
              <a:t> u5{ . </a:t>
            </a:r>
            <a:r>
              <a:rPr lang="en-US" dirty="0" err="1" smtClean="0">
                <a:latin typeface="Preeti" pitchFamily="2" charset="0"/>
              </a:rPr>
              <a:t>xfldn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vfPsf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vfgf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fgf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cfGb|fdf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k'u</a:t>
            </a:r>
            <a:r>
              <a:rPr lang="en-US" dirty="0" smtClean="0">
                <a:latin typeface="Preeti" pitchFamily="2" charset="0"/>
              </a:rPr>
              <a:t>]k5L </a:t>
            </a:r>
            <a:r>
              <a:rPr lang="en-US" dirty="0" err="1" smtClean="0">
                <a:latin typeface="Preeti" pitchFamily="2" charset="0"/>
              </a:rPr>
              <a:t>lkQy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nL</a:t>
            </a:r>
            <a:r>
              <a:rPr lang="en-US" dirty="0" smtClean="0">
                <a:latin typeface="Preeti" pitchFamily="2" charset="0"/>
              </a:rPr>
              <a:t> v'DrG5 / </a:t>
            </a:r>
            <a:r>
              <a:rPr lang="en-US" dirty="0" err="1" smtClean="0">
                <a:latin typeface="Preeti" pitchFamily="2" charset="0"/>
              </a:rPr>
              <a:t>lkQgln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}F  ;</a:t>
            </a:r>
            <a:r>
              <a:rPr lang="en-US" dirty="0" err="1" smtClean="0">
                <a:latin typeface="Preeti" pitchFamily="2" charset="0"/>
              </a:rPr>
              <a:t>fgf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cfGb|fdf</a:t>
            </a:r>
            <a:r>
              <a:rPr lang="en-US" dirty="0" smtClean="0">
                <a:latin typeface="Preeti" pitchFamily="2" charset="0"/>
              </a:rPr>
              <a:t> k'U5 . </a:t>
            </a:r>
            <a:r>
              <a:rPr lang="en-US" dirty="0" err="1" smtClean="0">
                <a:latin typeface="Preeti" pitchFamily="2" charset="0"/>
              </a:rPr>
              <a:t>d'Vo</a:t>
            </a:r>
            <a:r>
              <a:rPr lang="en-US" dirty="0" smtClean="0">
                <a:latin typeface="Preeti" pitchFamily="2" charset="0"/>
              </a:rPr>
              <a:t> u/]/ </a:t>
            </a:r>
            <a:r>
              <a:rPr lang="en-US" dirty="0" err="1" smtClean="0">
                <a:latin typeface="Preeti" pitchFamily="2" charset="0"/>
              </a:rPr>
              <a:t>lkQn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lrNnf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kbfy</a:t>
            </a:r>
            <a:r>
              <a:rPr lang="en-US" dirty="0" smtClean="0">
                <a:latin typeface="Preeti" pitchFamily="2" charset="0"/>
              </a:rPr>
              <a:t>{, le6fldg, </a:t>
            </a:r>
            <a:r>
              <a:rPr lang="en-US" dirty="0" err="1" smtClean="0">
                <a:latin typeface="Preeti" pitchFamily="2" charset="0"/>
              </a:rPr>
              <a:t>vlgh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tTj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krfpg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sfd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ub</a:t>
            </a:r>
            <a:r>
              <a:rPr lang="en-US" dirty="0" smtClean="0">
                <a:latin typeface="Preeti" pitchFamily="2" charset="0"/>
              </a:rPr>
              <a:t>{5 . </a:t>
            </a:r>
            <a:r>
              <a:rPr lang="en-US" dirty="0" err="1" smtClean="0">
                <a:latin typeface="Preeti" pitchFamily="2" charset="0"/>
              </a:rPr>
              <a:t>lkQ</a:t>
            </a:r>
            <a:r>
              <a:rPr lang="en-US" dirty="0" smtClean="0">
                <a:latin typeface="Preeti" pitchFamily="2" charset="0"/>
              </a:rPr>
              <a:t> /;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, nj0f,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]n]:6]/f]n, </a:t>
            </a:r>
            <a:r>
              <a:rPr lang="en-US" dirty="0" err="1" smtClean="0">
                <a:latin typeface="Preeti" pitchFamily="2" charset="0"/>
              </a:rPr>
              <a:t>SoflN;od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cGo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tTjx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h'g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sn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]n] </a:t>
            </a:r>
            <a:r>
              <a:rPr lang="en-US" dirty="0" err="1" smtClean="0">
                <a:latin typeface="Preeti" pitchFamily="2" charset="0"/>
              </a:rPr>
              <a:t>aflx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lgsfNg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b'lift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kbfy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/x]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x'G5g\ .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nf</a:t>
            </a:r>
            <a:r>
              <a:rPr lang="en-US" dirty="0" smtClean="0">
                <a:latin typeface="Preeti" pitchFamily="2" charset="0"/>
              </a:rPr>
              <a:t>]:6]/f]</a:t>
            </a:r>
            <a:r>
              <a:rPr lang="en-US" dirty="0" err="1" smtClean="0">
                <a:latin typeface="Preeti" pitchFamily="2" charset="0"/>
              </a:rPr>
              <a:t>nsf</a:t>
            </a:r>
            <a:r>
              <a:rPr lang="en-US" dirty="0" smtClean="0">
                <a:latin typeface="Preeti" pitchFamily="2" charset="0"/>
              </a:rPr>
              <a:t> nj0fx¿ </a:t>
            </a:r>
            <a:r>
              <a:rPr lang="en-US" dirty="0" err="1" smtClean="0">
                <a:latin typeface="Preeti" pitchFamily="2" charset="0"/>
              </a:rPr>
              <a:t>afSnf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uO</a:t>
            </a:r>
            <a:r>
              <a:rPr lang="en-US" dirty="0" smtClean="0">
                <a:latin typeface="Preeti" pitchFamily="2" charset="0"/>
              </a:rPr>
              <a:t>{ To;af6 9'ª\</a:t>
            </a:r>
            <a:r>
              <a:rPr lang="en-US" dirty="0" err="1" smtClean="0">
                <a:latin typeface="Preeti" pitchFamily="2" charset="0"/>
              </a:rPr>
              <a:t>uf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aGg</a:t>
            </a:r>
            <a:r>
              <a:rPr lang="en-US" dirty="0" smtClean="0">
                <a:latin typeface="Preeti" pitchFamily="2" charset="0"/>
              </a:rPr>
              <a:t> hfG5 . </a:t>
            </a:r>
            <a:r>
              <a:rPr lang="en-US" dirty="0" err="1" smtClean="0">
                <a:latin typeface="Preeti" pitchFamily="2" charset="0"/>
              </a:rPr>
              <a:t>olb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lkQdf</a:t>
            </a:r>
            <a:r>
              <a:rPr lang="en-US" dirty="0" smtClean="0">
                <a:latin typeface="Preeti" pitchFamily="2" charset="0"/>
              </a:rPr>
              <a:t> 9'ª\</a:t>
            </a:r>
            <a:r>
              <a:rPr lang="en-US" dirty="0" err="1" smtClean="0">
                <a:latin typeface="Preeti" pitchFamily="2" charset="0"/>
              </a:rPr>
              <a:t>uf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alg;s</a:t>
            </a:r>
            <a:r>
              <a:rPr lang="en-US" dirty="0" smtClean="0">
                <a:latin typeface="Preeti" pitchFamily="2" charset="0"/>
              </a:rPr>
              <a:t>]kl5 </a:t>
            </a:r>
            <a:r>
              <a:rPr lang="en-US" dirty="0" err="1" smtClean="0">
                <a:latin typeface="Preeti" pitchFamily="2" charset="0"/>
              </a:rPr>
              <a:t>pQm</a:t>
            </a:r>
            <a:r>
              <a:rPr lang="en-US" dirty="0" smtClean="0">
                <a:latin typeface="Preeti" pitchFamily="2" charset="0"/>
              </a:rPr>
              <a:t> 9'ª\</a:t>
            </a:r>
            <a:r>
              <a:rPr lang="en-US" dirty="0" err="1" smtClean="0">
                <a:latin typeface="Preeti" pitchFamily="2" charset="0"/>
              </a:rPr>
              <a:t>ufn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lkQgln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aGb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x'bfF</a:t>
            </a:r>
            <a:r>
              <a:rPr lang="en-US" dirty="0" smtClean="0">
                <a:latin typeface="Preeti" pitchFamily="2" charset="0"/>
              </a:rPr>
              <a:t> si6 al9 x'G5 . </a:t>
            </a:r>
            <a:r>
              <a:rPr lang="en-US" dirty="0" err="1" smtClean="0">
                <a:latin typeface="Preeti" pitchFamily="2" charset="0"/>
              </a:rPr>
              <a:t>olb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nfdf</a:t>
            </a:r>
            <a:r>
              <a:rPr lang="en-US" dirty="0" smtClean="0">
                <a:latin typeface="Preeti" pitchFamily="2" charset="0"/>
              </a:rPr>
              <a:t>] ;do ;</a:t>
            </a:r>
            <a:r>
              <a:rPr lang="en-US" dirty="0" err="1" smtClean="0">
                <a:latin typeface="Preeti" pitchFamily="2" charset="0"/>
              </a:rPr>
              <a:t>Dd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lkQy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lndf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 /</a:t>
            </a:r>
            <a:r>
              <a:rPr lang="en-US" dirty="0" err="1" smtClean="0">
                <a:latin typeface="Preeti" pitchFamily="2" charset="0"/>
              </a:rPr>
              <a:t>xg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SofG</a:t>
            </a:r>
            <a:r>
              <a:rPr lang="en-US" dirty="0" smtClean="0">
                <a:latin typeface="Preeti" pitchFamily="2" charset="0"/>
              </a:rPr>
              <a:t>;/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Dejgf</a:t>
            </a:r>
            <a:r>
              <a:rPr lang="en-US" dirty="0" smtClean="0">
                <a:latin typeface="Preeti" pitchFamily="2" charset="0"/>
              </a:rPr>
              <a:t> a9\5 . </a:t>
            </a:r>
          </a:p>
          <a:p>
            <a:pPr algn="just"/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Causes of Gall Stone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Preeti" pitchFamily="2" charset="0"/>
              </a:rPr>
              <a:t>d'Vo</a:t>
            </a:r>
            <a:r>
              <a:rPr lang="en-US" dirty="0" smtClean="0">
                <a:latin typeface="Preeti" pitchFamily="2" charset="0"/>
              </a:rPr>
              <a:t> cª\</a:t>
            </a:r>
            <a:r>
              <a:rPr lang="en-US" dirty="0" err="1" smtClean="0">
                <a:latin typeface="Preeti" pitchFamily="2" charset="0"/>
              </a:rPr>
              <a:t>u|hL</a:t>
            </a:r>
            <a:r>
              <a:rPr lang="en-US" dirty="0" smtClean="0">
                <a:latin typeface="Preeti" pitchFamily="2" charset="0"/>
              </a:rPr>
              <a:t> F </a:t>
            </a:r>
            <a:r>
              <a:rPr lang="en-US" dirty="0" err="1" smtClean="0">
                <a:latin typeface="Preeti" pitchFamily="2" charset="0"/>
              </a:rPr>
              <a:t>cIf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rf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ePsfnfO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] u5{  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dlxnf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+mj-lt"/>
              </a:rPr>
              <a:t>(Female)  </a:t>
            </a:r>
            <a:r>
              <a:rPr lang="en-US" dirty="0" smtClean="0">
                <a:latin typeface="Preeti" pitchFamily="2" charset="0"/>
              </a:rPr>
              <a:t>M ()Ü </a:t>
            </a:r>
            <a:r>
              <a:rPr lang="en-US" dirty="0" err="1" smtClean="0">
                <a:latin typeface="Preeti" pitchFamily="2" charset="0"/>
              </a:rPr>
              <a:t>dlxnf</a:t>
            </a:r>
            <a:r>
              <a:rPr lang="en-US" dirty="0" smtClean="0">
                <a:latin typeface="Preeti" pitchFamily="2" charset="0"/>
              </a:rPr>
              <a:t> al9 </a:t>
            </a:r>
            <a:r>
              <a:rPr lang="en-US" dirty="0" err="1" smtClean="0">
                <a:latin typeface="Preeti" pitchFamily="2" charset="0"/>
              </a:rPr>
              <a:t>u|l;t</a:t>
            </a:r>
            <a:r>
              <a:rPr lang="en-US" dirty="0" smtClean="0">
                <a:latin typeface="Preeti" pitchFamily="2" charset="0"/>
              </a:rPr>
              <a:t> xG5g\,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/0f </a:t>
            </a:r>
            <a:r>
              <a:rPr lang="en-US" dirty="0" err="1" smtClean="0">
                <a:latin typeface="Preeti" pitchFamily="2" charset="0"/>
              </a:rPr>
              <a:t>dlxnfx¿df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];f]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dfqf</a:t>
            </a:r>
            <a:r>
              <a:rPr lang="en-US" dirty="0" smtClean="0">
                <a:latin typeface="Preeti" pitchFamily="2" charset="0"/>
              </a:rPr>
              <a:t> al9 x'G5 . 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]6f] </a:t>
            </a:r>
            <a:r>
              <a:rPr lang="en-US" dirty="0" smtClean="0">
                <a:latin typeface="+mj-lt"/>
              </a:rPr>
              <a:t>(Fatty)   </a:t>
            </a:r>
            <a:r>
              <a:rPr lang="en-US" dirty="0" smtClean="0">
                <a:latin typeface="Preeti" pitchFamily="2" charset="0"/>
              </a:rPr>
              <a:t>M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]6f] </a:t>
            </a:r>
            <a:r>
              <a:rPr lang="en-US" dirty="0" err="1" smtClean="0">
                <a:latin typeface="Preeti" pitchFamily="2" charset="0"/>
              </a:rPr>
              <a:t>JolQmdf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Dejgf</a:t>
            </a:r>
            <a:r>
              <a:rPr lang="en-US" dirty="0" smtClean="0">
                <a:latin typeface="Preeti" pitchFamily="2" charset="0"/>
              </a:rPr>
              <a:t> al9 x'G5 . </a:t>
            </a:r>
            <a:r>
              <a:rPr lang="en-US" dirty="0" err="1" smtClean="0">
                <a:latin typeface="Preeti" pitchFamily="2" charset="0"/>
              </a:rPr>
              <a:t>p;df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nf</a:t>
            </a:r>
            <a:r>
              <a:rPr lang="en-US" dirty="0" smtClean="0">
                <a:latin typeface="Preeti" pitchFamily="2" charset="0"/>
              </a:rPr>
              <a:t>]:6]/f]n al9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 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rfln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smtClean="0">
                <a:latin typeface="+mj-lt"/>
              </a:rPr>
              <a:t>(Forty)   </a:t>
            </a:r>
            <a:r>
              <a:rPr lang="en-US" dirty="0" smtClean="0">
                <a:latin typeface="Preeti" pitchFamily="2" charset="0"/>
              </a:rPr>
              <a:t>M </a:t>
            </a:r>
            <a:r>
              <a:rPr lang="en-US" dirty="0" err="1" smtClean="0">
                <a:latin typeface="Preeti" pitchFamily="2" charset="0"/>
              </a:rPr>
              <a:t>k|foM</a:t>
            </a:r>
            <a:r>
              <a:rPr lang="en-US" dirty="0" smtClean="0">
                <a:latin typeface="Preeti" pitchFamily="2" charset="0"/>
              </a:rPr>
              <a:t> $)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dflysf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nfO</a:t>
            </a:r>
            <a:r>
              <a:rPr lang="en-US" dirty="0" smtClean="0">
                <a:latin typeface="Preeti" pitchFamily="2" charset="0"/>
              </a:rPr>
              <a:t>{ b]lvG5 . 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pj</a:t>
            </a:r>
            <a:r>
              <a:rPr lang="en-US" dirty="0" smtClean="0">
                <a:latin typeface="Preeti" pitchFamily="2" charset="0"/>
              </a:rPr>
              <a:t>{/f </a:t>
            </a:r>
            <a:r>
              <a:rPr lang="en-US" dirty="0" smtClean="0"/>
              <a:t>(Fertile)   </a:t>
            </a:r>
            <a:r>
              <a:rPr lang="en-US" dirty="0" smtClean="0">
                <a:latin typeface="Preeti" pitchFamily="2" charset="0"/>
              </a:rPr>
              <a:t>M ;'Ts]/L ;</a:t>
            </a:r>
            <a:r>
              <a:rPr lang="en-US" dirty="0" err="1" smtClean="0">
                <a:latin typeface="Preeti" pitchFamily="2" charset="0"/>
              </a:rPr>
              <a:t>dodf</a:t>
            </a:r>
            <a:r>
              <a:rPr lang="en-US" dirty="0" smtClean="0">
                <a:latin typeface="Preeti" pitchFamily="2" charset="0"/>
              </a:rPr>
              <a:t> l3p, </a:t>
            </a:r>
            <a:r>
              <a:rPr lang="en-US" dirty="0" err="1" smtClean="0">
                <a:latin typeface="Preeti" pitchFamily="2" charset="0"/>
              </a:rPr>
              <a:t>Hjfgf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];f]</a:t>
            </a:r>
            <a:r>
              <a:rPr lang="en-US" dirty="0" err="1" smtClean="0">
                <a:latin typeface="Preeti" pitchFamily="2" charset="0"/>
              </a:rPr>
              <a:t>o'Qm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;' , </a:t>
            </a:r>
            <a:r>
              <a:rPr lang="en-US" dirty="0" err="1" smtClean="0">
                <a:latin typeface="Preeti" pitchFamily="2" charset="0"/>
              </a:rPr>
              <a:t>rfs</a:t>
            </a:r>
            <a:r>
              <a:rPr lang="en-US" dirty="0" smtClean="0">
                <a:latin typeface="Preeti" pitchFamily="2" charset="0"/>
              </a:rPr>
              <a:t>' al9 </a:t>
            </a:r>
            <a:r>
              <a:rPr lang="en-US" dirty="0" err="1" smtClean="0">
                <a:latin typeface="Preeti" pitchFamily="2" charset="0"/>
              </a:rPr>
              <a:t>vfgfn</a:t>
            </a:r>
            <a:r>
              <a:rPr lang="en-US" dirty="0" smtClean="0">
                <a:latin typeface="Preeti" pitchFamily="2" charset="0"/>
              </a:rPr>
              <a:t>] </a:t>
            </a:r>
          </a:p>
          <a:p>
            <a:r>
              <a:rPr lang="en-US" dirty="0" err="1" smtClean="0">
                <a:latin typeface="Preeti" pitchFamily="2" charset="0"/>
              </a:rPr>
              <a:t>cGo</a:t>
            </a:r>
            <a:r>
              <a:rPr lang="en-US" dirty="0" smtClean="0">
                <a:latin typeface="Preeti" pitchFamily="2" charset="0"/>
              </a:rPr>
              <a:t>,                                         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9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err="1" smtClean="0">
                <a:latin typeface="Preeti" pitchFamily="2" charset="0"/>
              </a:rPr>
              <a:t>lkQsf</a:t>
            </a:r>
            <a:r>
              <a:rPr lang="en-US" dirty="0" smtClean="0">
                <a:latin typeface="Preeti" pitchFamily="2" charset="0"/>
              </a:rPr>
              <a:t>] ;~</a:t>
            </a:r>
            <a:r>
              <a:rPr lang="en-US" dirty="0" err="1" smtClean="0">
                <a:latin typeface="Preeti" pitchFamily="2" charset="0"/>
              </a:rPr>
              <a:t>rf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cj</a:t>
            </a:r>
            <a:r>
              <a:rPr lang="en-US" dirty="0" smtClean="0">
                <a:latin typeface="Preeti" pitchFamily="2" charset="0"/>
              </a:rPr>
              <a:t>/f]w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clgoldt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vfgkfg</a:t>
            </a:r>
            <a:endParaRPr lang="en-US" dirty="0" smtClean="0">
              <a:latin typeface="Preeti" pitchFamily="2" charset="0"/>
            </a:endParaRPr>
          </a:p>
          <a:p>
            <a:pPr lvl="0"/>
            <a:r>
              <a:rPr lang="en-US" dirty="0" smtClean="0">
                <a:latin typeface="Preeti" pitchFamily="2" charset="0"/>
              </a:rPr>
              <a:t>;</a:t>
            </a:r>
            <a:r>
              <a:rPr lang="en-US" dirty="0" err="1" smtClean="0">
                <a:latin typeface="Preeti" pitchFamily="2" charset="0"/>
              </a:rPr>
              <a:t>fukft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kfgLsf</a:t>
            </a:r>
            <a:r>
              <a:rPr lang="en-US" dirty="0" smtClean="0">
                <a:latin typeface="Preeti" pitchFamily="2" charset="0"/>
              </a:rPr>
              <a:t>] v/faLaf6</a:t>
            </a:r>
          </a:p>
          <a:p>
            <a:pPr lvl="0"/>
            <a:r>
              <a:rPr lang="en-US" dirty="0" smtClean="0">
                <a:latin typeface="Preeti" pitchFamily="2" charset="0"/>
              </a:rPr>
              <a:t>6fOkmfO8 /f]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] cfqmd0fn]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.</a:t>
            </a: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Symptoms of Gall Stone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lvl="0"/>
            <a:r>
              <a:rPr lang="en-US" dirty="0" err="1" smtClean="0">
                <a:latin typeface="Preeti" pitchFamily="2" charset="0"/>
              </a:rPr>
              <a:t>vfgf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vfO;s</a:t>
            </a:r>
            <a:r>
              <a:rPr lang="en-US" dirty="0" smtClean="0">
                <a:latin typeface="Preeti" pitchFamily="2" charset="0"/>
              </a:rPr>
              <a:t>]kl5 k]6sf] </a:t>
            </a:r>
            <a:r>
              <a:rPr lang="en-US" dirty="0" err="1" smtClean="0">
                <a:latin typeface="Preeti" pitchFamily="2" charset="0"/>
              </a:rPr>
              <a:t>bfofF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efusf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cln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dfly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lrNnf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];f], / e'6]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kbfy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vfbf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ckr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cfFvf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5fnfdf hlG8;sf nIf0fx¿ b]</a:t>
            </a:r>
            <a:r>
              <a:rPr lang="en-US" dirty="0" err="1" smtClean="0">
                <a:latin typeface="Preeti" pitchFamily="2" charset="0"/>
              </a:rPr>
              <a:t>lvg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k|foh;f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Hj</a:t>
            </a:r>
            <a:r>
              <a:rPr lang="en-US" dirty="0" smtClean="0">
                <a:latin typeface="Preeti" pitchFamily="2" charset="0"/>
              </a:rPr>
              <a:t>/f]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slxn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sfxL</a:t>
            </a:r>
            <a:r>
              <a:rPr lang="en-US" dirty="0" smtClean="0">
                <a:latin typeface="Preeti" pitchFamily="2" charset="0"/>
              </a:rPr>
              <a:t> 9'ª\</a:t>
            </a:r>
            <a:r>
              <a:rPr lang="en-US" dirty="0" err="1" smtClean="0">
                <a:latin typeface="Preeti" pitchFamily="2" charset="0"/>
              </a:rPr>
              <a:t>uf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lg:sg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k|oTg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ePdf</a:t>
            </a:r>
            <a:r>
              <a:rPr lang="en-US" dirty="0" smtClean="0">
                <a:latin typeface="Preeti" pitchFamily="2" charset="0"/>
              </a:rPr>
              <a:t> a9L </a:t>
            </a:r>
            <a:r>
              <a:rPr lang="en-US" dirty="0" err="1" smtClean="0">
                <a:latin typeface="Preeti" pitchFamily="2" charset="0"/>
              </a:rPr>
              <a:t>b'Vg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lkQy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nL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kfSg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uPdf</a:t>
            </a:r>
            <a:r>
              <a:rPr lang="en-US" dirty="0" smtClean="0">
                <a:latin typeface="Preeti" pitchFamily="2" charset="0"/>
              </a:rPr>
              <a:t> k]6df ;'</a:t>
            </a:r>
            <a:r>
              <a:rPr lang="en-US" dirty="0" err="1" smtClean="0">
                <a:latin typeface="Preeti" pitchFamily="2" charset="0"/>
              </a:rPr>
              <a:t>lGgPsf</a:t>
            </a:r>
            <a:r>
              <a:rPr lang="en-US" dirty="0" smtClean="0">
                <a:latin typeface="Preeti" pitchFamily="2" charset="0"/>
              </a:rPr>
              <a:t>] 8Nnf] </a:t>
            </a:r>
            <a:r>
              <a:rPr lang="en-US" dirty="0" err="1" smtClean="0">
                <a:latin typeface="Preeti" pitchFamily="2" charset="0"/>
              </a:rPr>
              <a:t>aGg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marL="0" indent="0">
              <a:buNone/>
            </a:pPr>
            <a:r>
              <a:rPr lang="en-US" dirty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                                       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10</a:t>
            </a:r>
            <a:endParaRPr lang="en-US" dirty="0" smtClean="0">
              <a:latin typeface="Preeti" pitchFamily="2" charset="0"/>
            </a:endParaRP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Prevention and Control of Gall Stone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Preeti" pitchFamily="2" charset="0"/>
              </a:rPr>
              <a:t>w]/} </a:t>
            </a:r>
            <a:r>
              <a:rPr lang="en-US" dirty="0" err="1" smtClean="0">
                <a:latin typeface="Preeti" pitchFamily="2" charset="0"/>
              </a:rPr>
              <a:t>lrNnf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/]s]f /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];f]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;</a:t>
            </a:r>
            <a:r>
              <a:rPr lang="en-US" dirty="0" err="1" smtClean="0">
                <a:latin typeface="Preeti" pitchFamily="2" charset="0"/>
              </a:rPr>
              <a:t>fwf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vfgf</a:t>
            </a:r>
            <a:r>
              <a:rPr lang="en-US" dirty="0" smtClean="0">
                <a:latin typeface="Preeti" pitchFamily="2" charset="0"/>
              </a:rPr>
              <a:t> / ;</a:t>
            </a:r>
            <a:r>
              <a:rPr lang="en-US" dirty="0" err="1" smtClean="0">
                <a:latin typeface="Preeti" pitchFamily="2" charset="0"/>
              </a:rPr>
              <a:t>kmf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]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zNolrlsT;f</a:t>
            </a:r>
            <a:r>
              <a:rPr lang="en-US" dirty="0" smtClean="0">
                <a:latin typeface="Preeti" pitchFamily="2" charset="0"/>
              </a:rPr>
              <a:t> u/L l56f]</a:t>
            </a:r>
            <a:r>
              <a:rPr lang="en-US" dirty="0" err="1" smtClean="0">
                <a:latin typeface="Preeti" pitchFamily="2" charset="0"/>
              </a:rPr>
              <a:t>eGbf</a:t>
            </a:r>
            <a:r>
              <a:rPr lang="en-US" dirty="0" smtClean="0">
                <a:latin typeface="Preeti" pitchFamily="2" charset="0"/>
              </a:rPr>
              <a:t> l56f] </a:t>
            </a:r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 lgsfNg'k5{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plrt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pkrf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{k5{ .</a:t>
            </a:r>
          </a:p>
          <a:p>
            <a:pPr lvl="0"/>
            <a:endParaRPr lang="en-US" dirty="0">
              <a:latin typeface="Preeti" pitchFamily="2" charset="0"/>
            </a:endParaRPr>
          </a:p>
          <a:p>
            <a:pPr marL="0" indent="0">
              <a:buNone/>
            </a:pP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11</a:t>
            </a:r>
            <a:endParaRPr lang="en-US" dirty="0" smtClean="0">
              <a:latin typeface="Preeti" pitchFamily="2" charset="0"/>
            </a:endParaRP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Preeti" pitchFamily="2" charset="0"/>
              </a:rPr>
              <a:t/>
            </a:r>
            <a:br>
              <a:rPr lang="en-US" b="1" dirty="0" smtClean="0">
                <a:latin typeface="Preeti" pitchFamily="2" charset="0"/>
              </a:rPr>
            </a:br>
            <a:r>
              <a:rPr lang="en-US" b="1" dirty="0" smtClean="0">
                <a:latin typeface="Preeti" pitchFamily="2" charset="0"/>
              </a:rPr>
              <a:t>@= </a:t>
            </a:r>
            <a:r>
              <a:rPr lang="en-US" b="1" dirty="0" err="1" smtClean="0">
                <a:latin typeface="Preeti" pitchFamily="2" charset="0"/>
              </a:rPr>
              <a:t>lduf</a:t>
            </a:r>
            <a:r>
              <a:rPr lang="en-US" b="1" dirty="0" smtClean="0">
                <a:latin typeface="Preeti" pitchFamily="2" charset="0"/>
              </a:rPr>
              <a:t>]{</a:t>
            </a:r>
            <a:r>
              <a:rPr lang="en-US" b="1" dirty="0" err="1" smtClean="0">
                <a:latin typeface="Preeti" pitchFamily="2" charset="0"/>
              </a:rPr>
              <a:t>nfsf</a:t>
            </a:r>
            <a:r>
              <a:rPr lang="en-US" b="1" dirty="0" smtClean="0">
                <a:latin typeface="Preeti" pitchFamily="2" charset="0"/>
              </a:rPr>
              <a:t>] </a:t>
            </a:r>
            <a:r>
              <a:rPr lang="en-US" b="1" dirty="0" err="1" smtClean="0">
                <a:latin typeface="Preeti" pitchFamily="2" charset="0"/>
              </a:rPr>
              <a:t>kTy</a:t>
            </a:r>
            <a:r>
              <a:rPr lang="en-US" b="1" dirty="0" smtClean="0">
                <a:latin typeface="Preeti" pitchFamily="2" charset="0"/>
              </a:rPr>
              <a:t>/L </a:t>
            </a:r>
            <a:r>
              <a:rPr lang="en-US" b="1" dirty="0" smtClean="0"/>
              <a:t>(Kidney Stone):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Preeti" pitchFamily="2" charset="0"/>
              </a:rPr>
              <a:t>		</a:t>
            </a:r>
            <a:r>
              <a:rPr lang="en-US" dirty="0" err="1" smtClean="0">
                <a:latin typeface="Preeti" pitchFamily="2" charset="0"/>
              </a:rPr>
              <a:t>d"q</a:t>
            </a:r>
            <a:r>
              <a:rPr lang="en-US" dirty="0" smtClean="0">
                <a:latin typeface="Preeti" pitchFamily="2" charset="0"/>
              </a:rPr>
              <a:t> k|0fnLdf </a:t>
            </a:r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aGg'nfO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d"q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/L elgG5 . </a:t>
            </a:r>
            <a:r>
              <a:rPr lang="en-US" dirty="0" err="1" smtClean="0">
                <a:latin typeface="Preeti" pitchFamily="2" charset="0"/>
              </a:rPr>
              <a:t>d"q</a:t>
            </a:r>
            <a:r>
              <a:rPr lang="en-US" dirty="0" smtClean="0">
                <a:latin typeface="Preeti" pitchFamily="2" charset="0"/>
              </a:rPr>
              <a:t> k|0ffnL </a:t>
            </a:r>
            <a:r>
              <a:rPr lang="en-US" dirty="0" err="1" smtClean="0">
                <a:latin typeface="Preeti" pitchFamily="2" charset="0"/>
              </a:rPr>
              <a:t>cGtu</a:t>
            </a:r>
            <a:r>
              <a:rPr lang="en-US" dirty="0" smtClean="0">
                <a:latin typeface="Preeti" pitchFamily="2" charset="0"/>
              </a:rPr>
              <a:t>{t </a:t>
            </a:r>
            <a:r>
              <a:rPr lang="en-US" dirty="0" err="1" smtClean="0">
                <a:latin typeface="Preeti" pitchFamily="2" charset="0"/>
              </a:rPr>
              <a:t>lduf</a:t>
            </a:r>
            <a:r>
              <a:rPr lang="en-US" dirty="0" smtClean="0">
                <a:latin typeface="Preeti" pitchFamily="2" charset="0"/>
              </a:rPr>
              <a:t>}{</a:t>
            </a:r>
            <a:r>
              <a:rPr lang="en-US" dirty="0" err="1" smtClean="0">
                <a:latin typeface="Preeti" pitchFamily="2" charset="0"/>
              </a:rPr>
              <a:t>nf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d"qgnLx</a:t>
            </a:r>
            <a:r>
              <a:rPr lang="en-US" dirty="0" smtClean="0">
                <a:latin typeface="Preeti" pitchFamily="2" charset="0"/>
              </a:rPr>
              <a:t>¿, </a:t>
            </a:r>
            <a:r>
              <a:rPr lang="en-US" dirty="0" err="1" smtClean="0">
                <a:latin typeface="Preeti" pitchFamily="2" charset="0"/>
              </a:rPr>
              <a:t>lk;fay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nL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d"qåf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gnLdf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/L </a:t>
            </a:r>
            <a:r>
              <a:rPr lang="en-US" dirty="0" err="1" smtClean="0">
                <a:latin typeface="Preeti" pitchFamily="2" charset="0"/>
              </a:rPr>
              <a:t>aGg</a:t>
            </a:r>
            <a:r>
              <a:rPr lang="en-US" dirty="0" smtClean="0">
                <a:latin typeface="Preeti" pitchFamily="2" charset="0"/>
              </a:rPr>
              <a:t> ;S5 . </a:t>
            </a:r>
            <a:r>
              <a:rPr lang="en-US" dirty="0" err="1" smtClean="0">
                <a:latin typeface="Preeti" pitchFamily="2" charset="0"/>
              </a:rPr>
              <a:t>lduf</a:t>
            </a:r>
            <a:r>
              <a:rPr lang="en-US" dirty="0" smtClean="0">
                <a:latin typeface="Preeti" pitchFamily="2" charset="0"/>
              </a:rPr>
              <a:t>}{</a:t>
            </a:r>
            <a:r>
              <a:rPr lang="en-US" dirty="0" err="1" smtClean="0">
                <a:latin typeface="Preeti" pitchFamily="2" charset="0"/>
              </a:rPr>
              <a:t>nfsf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'Renal Stone</a:t>
            </a:r>
            <a:r>
              <a:rPr lang="en-US" dirty="0" smtClean="0">
                <a:latin typeface="Preeti" pitchFamily="2" charset="0"/>
              </a:rPr>
              <a:t>" </a:t>
            </a:r>
            <a:r>
              <a:rPr lang="en-US" dirty="0" err="1" smtClean="0">
                <a:latin typeface="Preeti" pitchFamily="2" charset="0"/>
              </a:rPr>
              <a:t>kgL</a:t>
            </a:r>
            <a:r>
              <a:rPr lang="en-US" dirty="0" smtClean="0">
                <a:latin typeface="Preeti" pitchFamily="2" charset="0"/>
              </a:rPr>
              <a:t> elgG5 . </a:t>
            </a:r>
            <a:r>
              <a:rPr lang="en-US" dirty="0" err="1" smtClean="0">
                <a:latin typeface="Preeti" pitchFamily="2" charset="0"/>
              </a:rPr>
              <a:t>lduf</a:t>
            </a:r>
            <a:r>
              <a:rPr lang="en-US" dirty="0" smtClean="0">
                <a:latin typeface="Preeti" pitchFamily="2" charset="0"/>
              </a:rPr>
              <a:t>}{</a:t>
            </a:r>
            <a:r>
              <a:rPr lang="en-US" dirty="0" err="1" smtClean="0">
                <a:latin typeface="Preeti" pitchFamily="2" charset="0"/>
              </a:rPr>
              <a:t>nfsf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/L </a:t>
            </a:r>
            <a:r>
              <a:rPr lang="en-US" dirty="0" err="1" smtClean="0">
                <a:latin typeface="Preeti" pitchFamily="2" charset="0"/>
              </a:rPr>
              <a:t>dlxnfsf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t'ngfdf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k'?if</a:t>
            </a:r>
            <a:r>
              <a:rPr lang="en-US" dirty="0" smtClean="0">
                <a:latin typeface="Preeti" pitchFamily="2" charset="0"/>
              </a:rPr>
              <a:t> al9 </a:t>
            </a:r>
            <a:r>
              <a:rPr lang="en-US" dirty="0" err="1" smtClean="0">
                <a:latin typeface="Preeti" pitchFamily="2" charset="0"/>
              </a:rPr>
              <a:t>dfqfdf</a:t>
            </a:r>
            <a:r>
              <a:rPr lang="en-US" dirty="0" smtClean="0">
                <a:latin typeface="Preeti" pitchFamily="2" charset="0"/>
              </a:rPr>
              <a:t> b]lvG5 .  </a:t>
            </a:r>
          </a:p>
          <a:p>
            <a:pPr algn="just">
              <a:buNone/>
            </a:pP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12</a:t>
            </a:r>
            <a:endParaRPr lang="en-US" dirty="0" smtClean="0">
              <a:latin typeface="Preeti" pitchFamily="2" charset="0"/>
            </a:endParaRPr>
          </a:p>
          <a:p>
            <a:pPr algn="just">
              <a:buNone/>
            </a:pP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Causes of Kidney Stone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dirty="0" smtClean="0">
                <a:latin typeface="Preeti" pitchFamily="2" charset="0"/>
              </a:rPr>
              <a:t>lk;faaf6 a9L </a:t>
            </a:r>
            <a:r>
              <a:rPr lang="en-US" dirty="0" err="1" smtClean="0">
                <a:latin typeface="Preeti" pitchFamily="2" charset="0"/>
              </a:rPr>
              <a:t>dfqfdf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+mj-lt"/>
              </a:rPr>
              <a:t>Calcium oxalate, </a:t>
            </a:r>
            <a:r>
              <a:rPr lang="en-US" dirty="0" err="1" smtClean="0">
                <a:latin typeface="+mj-lt"/>
              </a:rPr>
              <a:t>cystine</a:t>
            </a:r>
            <a:r>
              <a:rPr lang="en-US" dirty="0" smtClean="0">
                <a:latin typeface="+mj-lt"/>
              </a:rPr>
              <a:t>, uric acid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lg:sg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smtClean="0">
                <a:latin typeface="Preeti" pitchFamily="2" charset="0"/>
              </a:rPr>
              <a:t>le6fldg </a:t>
            </a:r>
            <a:r>
              <a:rPr lang="en-US" dirty="0" smtClean="0"/>
              <a:t>'C'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dfqf</a:t>
            </a:r>
            <a:r>
              <a:rPr lang="en-US" dirty="0" smtClean="0">
                <a:latin typeface="Preeti" pitchFamily="2" charset="0"/>
              </a:rPr>
              <a:t> a9L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/ le6fldg </a:t>
            </a:r>
            <a:r>
              <a:rPr lang="en-US" dirty="0" smtClean="0"/>
              <a:t>'A'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dfqf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sdL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err="1" smtClean="0">
                <a:latin typeface="Preeti" pitchFamily="2" charset="0"/>
              </a:rPr>
              <a:t>d"qdfu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;ª\qmd0f / </a:t>
            </a:r>
            <a:r>
              <a:rPr lang="en-US" dirty="0" err="1" smtClean="0">
                <a:latin typeface="Preeti" pitchFamily="2" charset="0"/>
              </a:rPr>
              <a:t>lk;fa</a:t>
            </a:r>
            <a:r>
              <a:rPr lang="en-US" dirty="0" smtClean="0">
                <a:latin typeface="Preeti" pitchFamily="2" charset="0"/>
              </a:rPr>
              <a:t> ˆ</a:t>
            </a:r>
            <a:r>
              <a:rPr lang="en-US" dirty="0" err="1" smtClean="0">
                <a:latin typeface="Preeti" pitchFamily="2" charset="0"/>
              </a:rPr>
              <a:t>ofSg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dfu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u8a9L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err="1" smtClean="0">
                <a:latin typeface="Preeti" pitchFamily="2" charset="0"/>
              </a:rPr>
              <a:t>j+zhsf</a:t>
            </a:r>
            <a:r>
              <a:rPr lang="en-US" dirty="0" smtClean="0">
                <a:latin typeface="Preeti" pitchFamily="2" charset="0"/>
              </a:rPr>
              <a:t>] u8a9L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 algn="just"/>
            <a:r>
              <a:rPr lang="en-US" dirty="0" err="1" smtClean="0">
                <a:latin typeface="Preeti" pitchFamily="2" charset="0"/>
              </a:rPr>
              <a:t>lgl:s|o</a:t>
            </a:r>
            <a:r>
              <a:rPr lang="en-US" dirty="0" smtClean="0">
                <a:latin typeface="Preeti" pitchFamily="2" charset="0"/>
              </a:rPr>
              <a:t> hLjg–k4lt </a:t>
            </a:r>
            <a:r>
              <a:rPr lang="en-US" dirty="0" err="1" smtClean="0">
                <a:latin typeface="Preeti" pitchFamily="2" charset="0"/>
              </a:rPr>
              <a:t>ckgfpg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algn="just"/>
            <a:r>
              <a:rPr lang="en-US" dirty="0" err="1" smtClean="0">
                <a:latin typeface="Preeti" pitchFamily="2" charset="0"/>
              </a:rPr>
              <a:t>cGo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/0fx¿df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', </a:t>
            </a:r>
            <a:r>
              <a:rPr lang="en-US" dirty="0" err="1" smtClean="0">
                <a:latin typeface="Preeti" pitchFamily="2" charset="0"/>
              </a:rPr>
              <a:t>lk;fa</a:t>
            </a:r>
            <a:r>
              <a:rPr lang="en-US" dirty="0" smtClean="0">
                <a:latin typeface="Preeti" pitchFamily="2" charset="0"/>
              </a:rPr>
              <a:t> /f]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', 6d6/ </a:t>
            </a:r>
            <a:r>
              <a:rPr lang="en-US" dirty="0" err="1" smtClean="0">
                <a:latin typeface="Preeti" pitchFamily="2" charset="0"/>
              </a:rPr>
              <a:t>kfn</a:t>
            </a:r>
            <a:r>
              <a:rPr lang="en-US" dirty="0" smtClean="0">
                <a:latin typeface="Preeti" pitchFamily="2" charset="0"/>
              </a:rPr>
              <a:t>'ª\</a:t>
            </a:r>
            <a:r>
              <a:rPr lang="en-US" dirty="0" err="1" smtClean="0">
                <a:latin typeface="Preeti" pitchFamily="2" charset="0"/>
              </a:rPr>
              <a:t>uf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kfg</a:t>
            </a:r>
            <a:r>
              <a:rPr lang="en-US" dirty="0" smtClean="0">
                <a:latin typeface="Preeti" pitchFamily="2" charset="0"/>
              </a:rPr>
              <a:t>, ;'</a:t>
            </a:r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/L, </a:t>
            </a:r>
            <a:r>
              <a:rPr lang="en-US" dirty="0" err="1" smtClean="0">
                <a:latin typeface="Preeti" pitchFamily="2" charset="0"/>
              </a:rPr>
              <a:t>slkm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lrof,r"g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a9L </a:t>
            </a:r>
            <a:r>
              <a:rPr lang="en-US" dirty="0" err="1" smtClean="0">
                <a:latin typeface="Preeti" pitchFamily="2" charset="0"/>
              </a:rPr>
              <a:t>dfqfdf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' .    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13</a:t>
            </a:r>
            <a:endParaRPr lang="en-US" dirty="0" smtClean="0">
              <a:latin typeface="Preeti" pitchFamily="2" charset="0"/>
            </a:endParaRPr>
          </a:p>
          <a:p>
            <a:pPr algn="just"/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Symptoms of Kidney Stone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 d"qgnLaf6 </a:t>
            </a:r>
            <a:r>
              <a:rPr lang="en-US" dirty="0" err="1" smtClean="0">
                <a:latin typeface="Preeti" pitchFamily="2" charset="0"/>
              </a:rPr>
              <a:t>lg:sg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nfUbf</a:t>
            </a:r>
            <a:r>
              <a:rPr lang="en-US" dirty="0" smtClean="0">
                <a:latin typeface="Preeti" pitchFamily="2" charset="0"/>
              </a:rPr>
              <a:t> a9L </a:t>
            </a:r>
            <a:r>
              <a:rPr lang="en-US" dirty="0" err="1" smtClean="0">
                <a:latin typeface="Preeti" pitchFamily="2" charset="0"/>
              </a:rPr>
              <a:t>b'Vg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lk;faaf6 /</a:t>
            </a:r>
            <a:r>
              <a:rPr lang="en-US" dirty="0" err="1" smtClean="0">
                <a:latin typeface="Preeti" pitchFamily="2" charset="0"/>
              </a:rPr>
              <a:t>utsf</a:t>
            </a:r>
            <a:r>
              <a:rPr lang="en-US" dirty="0" smtClean="0">
                <a:latin typeface="Preeti" pitchFamily="2" charset="0"/>
              </a:rPr>
              <a:t>] s0fx¿ b]</a:t>
            </a:r>
            <a:r>
              <a:rPr lang="en-US" dirty="0" err="1" smtClean="0">
                <a:latin typeface="Preeti" pitchFamily="2" charset="0"/>
              </a:rPr>
              <a:t>lvg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clgoldt</a:t>
            </a:r>
            <a:r>
              <a:rPr lang="en-US" dirty="0" smtClean="0">
                <a:latin typeface="Preeti" pitchFamily="2" charset="0"/>
              </a:rPr>
              <a:t> 9ª\uaf6 </a:t>
            </a:r>
            <a:r>
              <a:rPr lang="en-US" dirty="0" err="1" smtClean="0">
                <a:latin typeface="Preeti" pitchFamily="2" charset="0"/>
              </a:rPr>
              <a:t>Hj</a:t>
            </a:r>
            <a:r>
              <a:rPr lang="en-US" dirty="0" smtClean="0">
                <a:latin typeface="Preeti" pitchFamily="2" charset="0"/>
              </a:rPr>
              <a:t>/f]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jfsjfs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jfGtf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/L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cË</a:t>
            </a:r>
            <a:r>
              <a:rPr lang="en-US" dirty="0" smtClean="0">
                <a:latin typeface="Preeti" pitchFamily="2" charset="0"/>
              </a:rPr>
              <a:t> ;'</a:t>
            </a:r>
            <a:r>
              <a:rPr lang="en-US" dirty="0" err="1" smtClean="0">
                <a:latin typeface="Preeti" pitchFamily="2" charset="0"/>
              </a:rPr>
              <a:t>lgg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vfgf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 dg </a:t>
            </a:r>
            <a:r>
              <a:rPr lang="en-US" dirty="0" err="1" smtClean="0">
                <a:latin typeface="Preeti" pitchFamily="2" charset="0"/>
              </a:rPr>
              <a:t>gx'g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k6s </a:t>
            </a:r>
            <a:r>
              <a:rPr lang="en-US" dirty="0" err="1" smtClean="0">
                <a:latin typeface="Preeti" pitchFamily="2" charset="0"/>
              </a:rPr>
              <a:t>k6s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lk;fa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sDd</a:t>
            </a:r>
            <a:r>
              <a:rPr lang="en-US" dirty="0" smtClean="0">
                <a:latin typeface="Preeti" pitchFamily="2" charset="0"/>
              </a:rPr>
              <a:t>/ / lk7\</a:t>
            </a:r>
            <a:r>
              <a:rPr lang="en-US" dirty="0" err="1" smtClean="0">
                <a:latin typeface="Preeti" pitchFamily="2" charset="0"/>
              </a:rPr>
              <a:t>oF</a:t>
            </a:r>
            <a:r>
              <a:rPr lang="en-US" dirty="0" smtClean="0">
                <a:latin typeface="Preeti" pitchFamily="2" charset="0"/>
              </a:rPr>
              <a:t>" </a:t>
            </a:r>
            <a:r>
              <a:rPr lang="en-US" dirty="0" err="1" smtClean="0">
                <a:latin typeface="Preeti" pitchFamily="2" charset="0"/>
              </a:rPr>
              <a:t>b'Vg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err="1" smtClean="0">
                <a:latin typeface="Preeti" pitchFamily="2" charset="0"/>
              </a:rPr>
              <a:t>o;sf</a:t>
            </a:r>
            <a:r>
              <a:rPr lang="en-US" dirty="0" smtClean="0">
                <a:latin typeface="Preeti" pitchFamily="2" charset="0"/>
              </a:rPr>
              <a:t>] hl6n nI0fdf </a:t>
            </a:r>
            <a:r>
              <a:rPr lang="en-US" dirty="0" err="1" smtClean="0">
                <a:latin typeface="Preeti" pitchFamily="2" charset="0"/>
              </a:rPr>
              <a:t>lk;fa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sdL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', /</a:t>
            </a:r>
            <a:r>
              <a:rPr lang="en-US" dirty="0" err="1" smtClean="0">
                <a:latin typeface="Preeti" pitchFamily="2" charset="0"/>
              </a:rPr>
              <a:t>Qmrfk</a:t>
            </a:r>
            <a:r>
              <a:rPr lang="en-US" dirty="0" smtClean="0">
                <a:latin typeface="Preeti" pitchFamily="2" charset="0"/>
              </a:rPr>
              <a:t> a9\g' / </a:t>
            </a:r>
            <a:r>
              <a:rPr lang="en-US" dirty="0" err="1" smtClean="0">
                <a:latin typeface="Preeti" pitchFamily="2" charset="0"/>
              </a:rPr>
              <a:t>lduf</a:t>
            </a:r>
            <a:r>
              <a:rPr lang="en-US" dirty="0" smtClean="0">
                <a:latin typeface="Preeti" pitchFamily="2" charset="0"/>
              </a:rPr>
              <a:t>}{</a:t>
            </a:r>
            <a:r>
              <a:rPr lang="en-US" dirty="0" err="1" smtClean="0">
                <a:latin typeface="Preeti" pitchFamily="2" charset="0"/>
              </a:rPr>
              <a:t>nfn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{;</a:t>
            </a:r>
            <a:r>
              <a:rPr lang="en-US" dirty="0" err="1" smtClean="0">
                <a:latin typeface="Preeti" pitchFamily="2" charset="0"/>
              </a:rPr>
              <a:t>Dkfbg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g;Sg</a:t>
            </a:r>
            <a:r>
              <a:rPr lang="en-US" dirty="0" smtClean="0">
                <a:latin typeface="Preeti" pitchFamily="2" charset="0"/>
              </a:rPr>
              <a:t>' .                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14</a:t>
            </a:r>
            <a:endParaRPr lang="en-US" dirty="0">
              <a:latin typeface="Preeti" pitchFamily="2" charset="0"/>
            </a:endParaRPr>
          </a:p>
          <a:p>
            <a:endParaRPr lang="en-US" dirty="0" smtClean="0">
              <a:latin typeface="Preeti" pitchFamily="2" charset="0"/>
            </a:endParaRP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Prevention and Control of Kidney Stone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>
                <a:latin typeface="Preeti" pitchFamily="2" charset="0"/>
              </a:rPr>
              <a:t>lduf</a:t>
            </a:r>
            <a:r>
              <a:rPr lang="en-US" dirty="0" smtClean="0">
                <a:latin typeface="Preeti" pitchFamily="2" charset="0"/>
              </a:rPr>
              <a:t>}{</a:t>
            </a:r>
            <a:r>
              <a:rPr lang="en-US" dirty="0" err="1" smtClean="0">
                <a:latin typeface="Preeti" pitchFamily="2" charset="0"/>
              </a:rPr>
              <a:t>nfdf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hDg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glbg</a:t>
            </a:r>
            <a:r>
              <a:rPr lang="en-US" dirty="0" smtClean="0">
                <a:latin typeface="Preeti" pitchFamily="2" charset="0"/>
              </a:rPr>
              <a:t> b}</a:t>
            </a:r>
            <a:r>
              <a:rPr lang="en-US" dirty="0" err="1" smtClean="0">
                <a:latin typeface="Preeti" pitchFamily="2" charset="0"/>
              </a:rPr>
              <a:t>lgs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sl</a:t>
            </a:r>
            <a:r>
              <a:rPr lang="en-US" dirty="0" smtClean="0">
                <a:latin typeface="Preeti" pitchFamily="2" charset="0"/>
              </a:rPr>
              <a:t>/a !)÷!@ </a:t>
            </a:r>
            <a:r>
              <a:rPr lang="en-US" dirty="0" err="1" smtClean="0">
                <a:latin typeface="Preeti" pitchFamily="2" charset="0"/>
              </a:rPr>
              <a:t>lunf</a:t>
            </a:r>
            <a:r>
              <a:rPr lang="en-US" dirty="0" smtClean="0">
                <a:latin typeface="Preeti" pitchFamily="2" charset="0"/>
              </a:rPr>
              <a:t>; ;</a:t>
            </a:r>
            <a:r>
              <a:rPr lang="en-US" dirty="0" err="1" smtClean="0">
                <a:latin typeface="Preeti" pitchFamily="2" charset="0"/>
              </a:rPr>
              <a:t>kmf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vfg'k5{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v;L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;' </a:t>
            </a:r>
            <a:r>
              <a:rPr lang="en-US" dirty="0" err="1" smtClean="0">
                <a:latin typeface="Preeti" pitchFamily="2" charset="0"/>
              </a:rPr>
              <a:t>vfFbf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lduf</a:t>
            </a:r>
            <a:r>
              <a:rPr lang="en-US" dirty="0" smtClean="0">
                <a:latin typeface="Preeti" pitchFamily="2" charset="0"/>
              </a:rPr>
              <a:t>}{</a:t>
            </a:r>
            <a:r>
              <a:rPr lang="en-US" dirty="0" err="1" smtClean="0">
                <a:latin typeface="Preeti" pitchFamily="2" charset="0"/>
              </a:rPr>
              <a:t>nf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lubL</a:t>
            </a:r>
            <a:r>
              <a:rPr lang="en-US" dirty="0" smtClean="0">
                <a:latin typeface="Preeti" pitchFamily="2" charset="0"/>
              </a:rPr>
              <a:t> / a9L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];f]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;ª\qmd0f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yfxf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lrlsT;ssf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Nnfx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cg';f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ifwL</a:t>
            </a:r>
            <a:r>
              <a:rPr lang="en-US" dirty="0" smtClean="0">
                <a:latin typeface="Preeti" pitchFamily="2" charset="0"/>
              </a:rPr>
              <a:t> ;]</a:t>
            </a:r>
            <a:r>
              <a:rPr lang="en-US" dirty="0" err="1" smtClean="0">
                <a:latin typeface="Preeti" pitchFamily="2" charset="0"/>
              </a:rPr>
              <a:t>jg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lqmoflzn</a:t>
            </a:r>
            <a:r>
              <a:rPr lang="en-US" dirty="0" smtClean="0">
                <a:latin typeface="Preeti" pitchFamily="2" charset="0"/>
              </a:rPr>
              <a:t> hLjgk4tL ckgfpg'k5{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uf</a:t>
            </a:r>
            <a:r>
              <a:rPr lang="en-US" dirty="0" smtClean="0">
                <a:latin typeface="Preeti" pitchFamily="2" charset="0"/>
              </a:rPr>
              <a:t>]ne]F8f, </a:t>
            </a:r>
            <a:r>
              <a:rPr lang="en-US" dirty="0" err="1" smtClean="0">
                <a:latin typeface="Preeti" pitchFamily="2" charset="0"/>
              </a:rPr>
              <a:t>kfn'Ëf</a:t>
            </a:r>
            <a:r>
              <a:rPr lang="en-US" dirty="0" smtClean="0">
                <a:latin typeface="Preeti" pitchFamily="2" charset="0"/>
              </a:rPr>
              <a:t>], ;'</a:t>
            </a:r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/L, </a:t>
            </a:r>
            <a:r>
              <a:rPr lang="en-US" dirty="0" err="1" smtClean="0">
                <a:latin typeface="Preeti" pitchFamily="2" charset="0"/>
              </a:rPr>
              <a:t>skmL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kfg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dfqfdf</a:t>
            </a:r>
            <a:r>
              <a:rPr lang="en-US" dirty="0" smtClean="0">
                <a:latin typeface="Preeti" pitchFamily="2" charset="0"/>
              </a:rPr>
              <a:t> vfg'k5{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kTy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Ln</a:t>
            </a:r>
            <a:r>
              <a:rPr lang="en-US" dirty="0" smtClean="0">
                <a:latin typeface="Preeti" pitchFamily="2" charset="0"/>
              </a:rPr>
              <a:t>] a9L </a:t>
            </a:r>
            <a:r>
              <a:rPr lang="en-US" dirty="0" err="1" smtClean="0">
                <a:latin typeface="Preeti" pitchFamily="2" charset="0"/>
              </a:rPr>
              <a:t>dfqfdf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b'vf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zNolqmof</a:t>
            </a:r>
            <a:r>
              <a:rPr lang="en-US" dirty="0" smtClean="0">
                <a:latin typeface="Preeti" pitchFamily="2" charset="0"/>
              </a:rPr>
              <a:t> u/L ˆofFSg'k5{ .</a:t>
            </a:r>
          </a:p>
          <a:p>
            <a:pPr lvl="0"/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JolQn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'{k5{ .</a:t>
            </a:r>
          </a:p>
          <a:p>
            <a:r>
              <a:rPr lang="en-US" dirty="0" err="1" smtClean="0">
                <a:latin typeface="Preeti" pitchFamily="2" charset="0"/>
              </a:rPr>
              <a:t>b'vfO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sd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tftf</a:t>
            </a:r>
            <a:r>
              <a:rPr lang="en-US" dirty="0" smtClean="0">
                <a:latin typeface="Preeti" pitchFamily="2" charset="0"/>
              </a:rPr>
              <a:t>] ;]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</a:t>
            </a:r>
            <a:r>
              <a:rPr lang="en-US" smtClean="0">
                <a:latin typeface="Preeti" pitchFamily="2" charset="0"/>
              </a:rPr>
              <a:t>{ .           </a:t>
            </a:r>
            <a:r>
              <a:rPr lang="en-US" dirty="0" smtClean="0">
                <a:latin typeface="Preeti" pitchFamily="2" charset="0"/>
              </a:rPr>
              <a:t> 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15</a:t>
            </a:r>
            <a:endParaRPr lang="en-US" dirty="0" smtClean="0">
              <a:latin typeface="Preeti" pitchFamily="2" charset="0"/>
            </a:endParaRP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2nd year\cancer pic\common_symptoms_of_cancer_cover_ima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009"/>
            <a:ext cx="8198961" cy="659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17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2nd year\cancer pic\colorectal_cancer_s10_colorectal_cancer_st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1" y="228600"/>
            <a:ext cx="9083268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35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14600" cy="6397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Preeti" pitchFamily="2" charset="0"/>
              </a:rPr>
              <a:t/>
            </a:r>
            <a:br>
              <a:rPr lang="en-US" b="1" i="1" dirty="0" smtClean="0">
                <a:latin typeface="Preeti" pitchFamily="2" charset="0"/>
              </a:rPr>
            </a:br>
            <a:r>
              <a:rPr lang="en-US" b="1" i="1" dirty="0" smtClean="0">
                <a:latin typeface="Preeti" pitchFamily="2" charset="0"/>
              </a:rPr>
              <a:t>nIf0fx¿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Preeti" pitchFamily="2" charset="0"/>
              </a:rPr>
              <a:t>!= :</a:t>
            </a:r>
            <a:r>
              <a:rPr lang="en-US" dirty="0" err="1" smtClean="0">
                <a:latin typeface="Preeti" pitchFamily="2" charset="0"/>
              </a:rPr>
              <a:t>tgd</a:t>
            </a:r>
            <a:r>
              <a:rPr lang="en-US" dirty="0" smtClean="0">
                <a:latin typeface="Preeti" pitchFamily="2" charset="0"/>
              </a:rPr>
              <a:t> s8f ufF7fu'F7L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smtClean="0">
                <a:latin typeface="Preeti" pitchFamily="2" charset="0"/>
              </a:rPr>
              <a:t>@= z/L/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]7L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d';f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smtClean="0">
                <a:latin typeface="Preeti" pitchFamily="2" charset="0"/>
              </a:rPr>
              <a:t>#= </a:t>
            </a:r>
            <a:r>
              <a:rPr lang="en-US" dirty="0" err="1" smtClean="0">
                <a:latin typeface="Preeti" pitchFamily="2" charset="0"/>
              </a:rPr>
              <a:t>kfrg</a:t>
            </a:r>
            <a:r>
              <a:rPr lang="en-US" dirty="0" smtClean="0">
                <a:latin typeface="Preeti" pitchFamily="2" charset="0"/>
              </a:rPr>
              <a:t> k|0ffnL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lb;f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</a:t>
            </a:r>
            <a:r>
              <a:rPr lang="en-US" dirty="0" err="1" smtClean="0">
                <a:latin typeface="Preeti" pitchFamily="2" charset="0"/>
              </a:rPr>
              <a:t>afgLdf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smtClean="0">
                <a:latin typeface="Preeti" pitchFamily="2" charset="0"/>
              </a:rPr>
              <a:t>$= </a:t>
            </a:r>
            <a:r>
              <a:rPr lang="en-US" dirty="0" err="1" smtClean="0">
                <a:latin typeface="Preeti" pitchFamily="2" charset="0"/>
              </a:rPr>
              <a:t>nfdf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do;Dd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: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/ g/</a:t>
            </a:r>
            <a:r>
              <a:rPr lang="en-US" dirty="0" err="1" smtClean="0">
                <a:latin typeface="Preeti" pitchFamily="2" charset="0"/>
              </a:rPr>
              <a:t>fd|f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smtClean="0">
                <a:latin typeface="Preeti" pitchFamily="2" charset="0"/>
              </a:rPr>
              <a:t>%= </a:t>
            </a:r>
            <a:r>
              <a:rPr lang="en-US" dirty="0" err="1" smtClean="0">
                <a:latin typeface="Preeti" pitchFamily="2" charset="0"/>
              </a:rPr>
              <a:t>dfl;s</a:t>
            </a:r>
            <a:r>
              <a:rPr lang="en-US" dirty="0" smtClean="0">
                <a:latin typeface="Preeti" pitchFamily="2" charset="0"/>
              </a:rPr>
              <a:t>;|</a:t>
            </a:r>
            <a:r>
              <a:rPr lang="en-US" dirty="0" err="1" smtClean="0">
                <a:latin typeface="Preeti" pitchFamily="2" charset="0"/>
              </a:rPr>
              <a:t>fj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xF'bf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cGo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dodf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eGbf</a:t>
            </a:r>
            <a:r>
              <a:rPr lang="en-US" dirty="0" smtClean="0">
                <a:latin typeface="Preeti" pitchFamily="2" charset="0"/>
              </a:rPr>
              <a:t> a9L /</a:t>
            </a:r>
            <a:r>
              <a:rPr lang="en-US" dirty="0" err="1" smtClean="0">
                <a:latin typeface="Preeti" pitchFamily="2" charset="0"/>
              </a:rPr>
              <a:t>Qm</a:t>
            </a:r>
            <a:r>
              <a:rPr lang="en-US" dirty="0" smtClean="0">
                <a:latin typeface="Preeti" pitchFamily="2" charset="0"/>
              </a:rPr>
              <a:t>;|</a:t>
            </a:r>
            <a:r>
              <a:rPr lang="en-US" dirty="0" err="1" smtClean="0">
                <a:latin typeface="Preeti" pitchFamily="2" charset="0"/>
              </a:rPr>
              <a:t>fj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smtClean="0">
                <a:latin typeface="Preeti" pitchFamily="2" charset="0"/>
              </a:rPr>
              <a:t>^= </a:t>
            </a:r>
            <a:r>
              <a:rPr lang="en-US" dirty="0" err="1" smtClean="0">
                <a:latin typeface="Preeti" pitchFamily="2" charset="0"/>
              </a:rPr>
              <a:t>s'g</a:t>
            </a:r>
            <a:r>
              <a:rPr lang="en-US" dirty="0" smtClean="0">
                <a:latin typeface="Preeti" pitchFamily="2" charset="0"/>
              </a:rPr>
              <a:t>}}} ;'</a:t>
            </a:r>
            <a:r>
              <a:rPr lang="en-US" dirty="0" err="1" smtClean="0">
                <a:latin typeface="Preeti" pitchFamily="2" charset="0"/>
              </a:rPr>
              <a:t>lgPsf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3fp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7fpF </a:t>
            </a:r>
            <a:r>
              <a:rPr lang="en-US" dirty="0" err="1" smtClean="0">
                <a:latin typeface="Preeti" pitchFamily="2" charset="0"/>
              </a:rPr>
              <a:t>nfdf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do;Dd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pkrf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lgsf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gx'g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smtClean="0">
                <a:latin typeface="Preeti" pitchFamily="2" charset="0"/>
              </a:rPr>
              <a:t>&amp;= </a:t>
            </a:r>
            <a:r>
              <a:rPr lang="en-US" dirty="0" err="1" smtClean="0">
                <a:latin typeface="Preeti" pitchFamily="2" charset="0"/>
              </a:rPr>
              <a:t>ljgfsf</a:t>
            </a:r>
            <a:r>
              <a:rPr lang="en-US" dirty="0" smtClean="0">
                <a:latin typeface="Preeti" pitchFamily="2" charset="0"/>
              </a:rPr>
              <a:t>/0f 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}n 36\g' .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				Page 4</a:t>
            </a:r>
            <a:endParaRPr lang="en-US" dirty="0" smtClean="0">
              <a:latin typeface="Preeti" pitchFamily="2" charset="0"/>
            </a:endParaRPr>
          </a:p>
          <a:p>
            <a:r>
              <a:rPr lang="en-US" dirty="0" smtClean="0">
                <a:latin typeface="Preeti" pitchFamily="2" charset="0"/>
              </a:rPr>
              <a:t>*= </a:t>
            </a:r>
            <a:r>
              <a:rPr lang="en-US" dirty="0" err="1" smtClean="0">
                <a:latin typeface="Preeti" pitchFamily="2" charset="0"/>
              </a:rPr>
              <a:t>s'g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k|fs</a:t>
            </a:r>
            <a:r>
              <a:rPr lang="en-US" dirty="0" smtClean="0">
                <a:latin typeface="Preeti" pitchFamily="2" charset="0"/>
              </a:rPr>
              <a:t>[</a:t>
            </a:r>
            <a:r>
              <a:rPr lang="en-US" dirty="0" err="1" smtClean="0">
                <a:latin typeface="Preeti" pitchFamily="2" charset="0"/>
              </a:rPr>
              <a:t>lts</a:t>
            </a:r>
            <a:r>
              <a:rPr lang="en-US" dirty="0" smtClean="0">
                <a:latin typeface="Preeti" pitchFamily="2" charset="0"/>
              </a:rPr>
              <a:t> Kjfnaf6 /</a:t>
            </a:r>
            <a:r>
              <a:rPr lang="en-US" dirty="0" err="1" smtClean="0">
                <a:latin typeface="Preeti" pitchFamily="2" charset="0"/>
              </a:rPr>
              <a:t>Qm</a:t>
            </a:r>
            <a:r>
              <a:rPr lang="en-US" dirty="0" smtClean="0">
                <a:latin typeface="Preeti" pitchFamily="2" charset="0"/>
              </a:rPr>
              <a:t>;|</a:t>
            </a:r>
            <a:r>
              <a:rPr lang="en-US" dirty="0" err="1" smtClean="0">
                <a:latin typeface="Preeti" pitchFamily="2" charset="0"/>
              </a:rPr>
              <a:t>fj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x''g</a:t>
            </a:r>
            <a:r>
              <a:rPr lang="en-US" dirty="0" smtClean="0">
                <a:latin typeface="Preeti" pitchFamily="2" charset="0"/>
              </a:rPr>
              <a:t>' .</a:t>
            </a:r>
          </a:p>
          <a:p>
            <a:r>
              <a:rPr lang="en-US" dirty="0" smtClean="0">
                <a:latin typeface="Preeti" pitchFamily="2" charset="0"/>
              </a:rPr>
              <a:t>(=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ifx¿sf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c;fdfGo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lsl;dn</a:t>
            </a:r>
            <a:r>
              <a:rPr lang="en-US" dirty="0" smtClean="0">
                <a:latin typeface="Preeti" pitchFamily="2" charset="0"/>
              </a:rPr>
              <a:t>] j[l4 </a:t>
            </a:r>
            <a:r>
              <a:rPr lang="en-US" dirty="0" err="1" smtClean="0">
                <a:latin typeface="Preeti" pitchFamily="2" charset="0"/>
              </a:rPr>
              <a:t>x''g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7159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Preeti" pitchFamily="2" charset="0"/>
              </a:rPr>
              <a:t/>
            </a:r>
            <a:br>
              <a:rPr lang="en-US" b="1" i="1" dirty="0" smtClean="0">
                <a:latin typeface="Preeti" pitchFamily="2" charset="0"/>
              </a:rPr>
            </a:br>
            <a:r>
              <a:rPr lang="en-US" b="1" i="1" dirty="0" smtClean="0">
                <a:latin typeface="Preeti" pitchFamily="2" charset="0"/>
              </a:rPr>
              <a:t>/f]</a:t>
            </a:r>
            <a:r>
              <a:rPr lang="en-US" b="1" i="1" dirty="0" err="1" smtClean="0">
                <a:latin typeface="Preeti" pitchFamily="2" charset="0"/>
              </a:rPr>
              <a:t>syfd</a:t>
            </a:r>
            <a:r>
              <a:rPr lang="en-US" b="1" i="1" dirty="0" smtClean="0">
                <a:latin typeface="Preeti" pitchFamily="2" charset="0"/>
              </a:rPr>
              <a:t> / lgoGq0fM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Preeti" pitchFamily="2" charset="0"/>
              </a:rPr>
              <a:t>!= </a:t>
            </a:r>
            <a:r>
              <a:rPr lang="en-US" dirty="0" err="1" smtClean="0">
                <a:latin typeface="Preeti" pitchFamily="2" charset="0"/>
              </a:rPr>
              <a:t>JjlQmut</a:t>
            </a:r>
            <a:r>
              <a:rPr lang="en-US" dirty="0" smtClean="0">
                <a:latin typeface="Preeti" pitchFamily="2" charset="0"/>
              </a:rPr>
              <a:t> :</a:t>
            </a:r>
            <a:r>
              <a:rPr lang="en-US" dirty="0" err="1" smtClean="0">
                <a:latin typeface="Preeti" pitchFamily="2" charset="0"/>
              </a:rPr>
              <a:t>Jf:ys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afgLsf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ljsf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'{k5{ .</a:t>
            </a:r>
          </a:p>
          <a:p>
            <a:pPr>
              <a:buNone/>
            </a:pPr>
            <a:r>
              <a:rPr lang="en-US" dirty="0" smtClean="0">
                <a:latin typeface="Preeti" pitchFamily="2" charset="0"/>
              </a:rPr>
              <a:t>@= z/L/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rf</a:t>
            </a:r>
            <a:r>
              <a:rPr lang="en-US" dirty="0" smtClean="0">
                <a:latin typeface="Preeti" pitchFamily="2" charset="0"/>
              </a:rPr>
              <a:t>]6 k6s </a:t>
            </a:r>
            <a:r>
              <a:rPr lang="en-US" dirty="0" err="1" smtClean="0">
                <a:latin typeface="Preeti" pitchFamily="2" charset="0"/>
              </a:rPr>
              <a:t>nfUg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To;sf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dod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pkrf</a:t>
            </a:r>
            <a:r>
              <a:rPr lang="en-US" dirty="0" smtClean="0">
                <a:latin typeface="Preeti" pitchFamily="2" charset="0"/>
              </a:rPr>
              <a:t>/ u/fpg'k5{ .</a:t>
            </a:r>
          </a:p>
          <a:p>
            <a:pPr>
              <a:buNone/>
            </a:pPr>
            <a:r>
              <a:rPr lang="en-US" dirty="0" smtClean="0">
                <a:latin typeface="Preeti" pitchFamily="2" charset="0"/>
              </a:rPr>
              <a:t>#= :</a:t>
            </a:r>
            <a:r>
              <a:rPr lang="en-US" dirty="0" err="1" smtClean="0">
                <a:latin typeface="Preeti" pitchFamily="2" charset="0"/>
              </a:rPr>
              <a:t>yfoL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lsl;dsf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slAhot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To;sf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t'?Gt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pkrf</a:t>
            </a:r>
            <a:r>
              <a:rPr lang="en-US" dirty="0" smtClean="0">
                <a:latin typeface="Preeti" pitchFamily="2" charset="0"/>
              </a:rPr>
              <a:t>/ u/fpg'k5{ .</a:t>
            </a:r>
          </a:p>
          <a:p>
            <a:pPr>
              <a:buNone/>
            </a:pPr>
            <a:r>
              <a:rPr lang="en-US" dirty="0" smtClean="0">
                <a:latin typeface="Preeti" pitchFamily="2" charset="0"/>
              </a:rPr>
              <a:t>$= #%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dflysf</a:t>
            </a:r>
            <a:r>
              <a:rPr lang="en-US" dirty="0" smtClean="0">
                <a:latin typeface="Preeti" pitchFamily="2" charset="0"/>
              </a:rPr>
              <a:t> pd]/–;</a:t>
            </a:r>
            <a:r>
              <a:rPr lang="en-US" dirty="0" err="1" smtClean="0">
                <a:latin typeface="Preeti" pitchFamily="2" charset="0"/>
              </a:rPr>
              <a:t>d"xsf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JolQmn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Ps k6s :</a:t>
            </a:r>
            <a:r>
              <a:rPr lang="en-US" dirty="0" err="1" smtClean="0">
                <a:latin typeface="Preeti" pitchFamily="2" charset="0"/>
              </a:rPr>
              <a:t>Jff:Yo</a:t>
            </a:r>
            <a:r>
              <a:rPr lang="en-US" dirty="0" smtClean="0">
                <a:latin typeface="Preeti" pitchFamily="2" charset="0"/>
              </a:rPr>
              <a:t> k/LIf0f u/fpg'k5{ . </a:t>
            </a:r>
          </a:p>
          <a:p>
            <a:pPr>
              <a:buNone/>
            </a:pPr>
            <a:r>
              <a:rPr lang="en-US" dirty="0" smtClean="0">
                <a:latin typeface="Preeti" pitchFamily="2" charset="0"/>
              </a:rPr>
              <a:t>%= </a:t>
            </a:r>
            <a:r>
              <a:rPr lang="en-US" dirty="0" err="1" smtClean="0">
                <a:latin typeface="Preeti" pitchFamily="2" charset="0"/>
              </a:rPr>
              <a:t>jftfj</a:t>
            </a:r>
            <a:r>
              <a:rPr lang="en-US" dirty="0" smtClean="0">
                <a:latin typeface="Preeti" pitchFamily="2" charset="0"/>
              </a:rPr>
              <a:t>/0fLo ;/;</a:t>
            </a:r>
            <a:r>
              <a:rPr lang="en-US" dirty="0" err="1" smtClean="0">
                <a:latin typeface="Preeti" pitchFamily="2" charset="0"/>
              </a:rPr>
              <a:t>kmfOdf</a:t>
            </a:r>
            <a:r>
              <a:rPr lang="en-US" dirty="0" smtClean="0">
                <a:latin typeface="Preeti" pitchFamily="2" charset="0"/>
              </a:rPr>
              <a:t> a9L </a:t>
            </a:r>
            <a:r>
              <a:rPr lang="en-US" dirty="0" err="1" smtClean="0">
                <a:latin typeface="Preeti" pitchFamily="2" charset="0"/>
              </a:rPr>
              <a:t>Wofg</a:t>
            </a:r>
            <a:r>
              <a:rPr lang="en-US" dirty="0" smtClean="0">
                <a:latin typeface="Preeti" pitchFamily="2" charset="0"/>
              </a:rPr>
              <a:t> k'¥ofpg'kl5{.</a:t>
            </a:r>
          </a:p>
          <a:p>
            <a:pPr>
              <a:buNone/>
            </a:pPr>
            <a:r>
              <a:rPr lang="en-US" dirty="0" smtClean="0">
                <a:latin typeface="Preeti" pitchFamily="2" charset="0"/>
              </a:rPr>
              <a:t>^= </a:t>
            </a:r>
            <a:r>
              <a:rPr lang="en-US" dirty="0" err="1" smtClean="0">
                <a:latin typeface="Preeti" pitchFamily="2" charset="0"/>
              </a:rPr>
              <a:t>aRrfx¿nfO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cfˆg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cfdfn</a:t>
            </a:r>
            <a:r>
              <a:rPr lang="en-US" dirty="0" smtClean="0">
                <a:latin typeface="Preeti" pitchFamily="2" charset="0"/>
              </a:rPr>
              <a:t>] :</a:t>
            </a:r>
            <a:r>
              <a:rPr lang="en-US" dirty="0" err="1" smtClean="0">
                <a:latin typeface="Preeti" pitchFamily="2" charset="0"/>
              </a:rPr>
              <a:t>tgkfg</a:t>
            </a:r>
            <a:r>
              <a:rPr lang="en-US" dirty="0" smtClean="0">
                <a:latin typeface="Preeti" pitchFamily="2" charset="0"/>
              </a:rPr>
              <a:t> u/fpg'k5{ .	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5</a:t>
            </a:r>
            <a:endParaRPr lang="en-US" dirty="0" smtClean="0">
              <a:latin typeface="Preeti" pitchFamily="2" charset="0"/>
            </a:endParaRPr>
          </a:p>
          <a:p>
            <a:pPr>
              <a:buNone/>
            </a:pPr>
            <a:r>
              <a:rPr lang="en-US" dirty="0" smtClean="0">
                <a:latin typeface="Preeti" pitchFamily="2" charset="0"/>
              </a:rPr>
              <a:t>&amp;= </a:t>
            </a:r>
            <a:r>
              <a:rPr lang="en-US" dirty="0" err="1" smtClean="0">
                <a:latin typeface="Preeti" pitchFamily="2" charset="0"/>
              </a:rPr>
              <a:t>SofG</a:t>
            </a:r>
            <a:r>
              <a:rPr lang="en-US" dirty="0" smtClean="0">
                <a:latin typeface="Preeti" pitchFamily="2" charset="0"/>
              </a:rPr>
              <a:t>;/ /f]</a:t>
            </a:r>
            <a:r>
              <a:rPr lang="en-US" dirty="0" err="1" smtClean="0">
                <a:latin typeface="Preeti" pitchFamily="2" charset="0"/>
              </a:rPr>
              <a:t>uaf</a:t>
            </a:r>
            <a:r>
              <a:rPr lang="en-US" dirty="0" smtClean="0">
                <a:latin typeface="Preeti" pitchFamily="2" charset="0"/>
              </a:rPr>
              <a:t>/] </a:t>
            </a:r>
            <a:r>
              <a:rPr lang="en-US" dirty="0" err="1" smtClean="0">
                <a:latin typeface="Preeti" pitchFamily="2" charset="0"/>
              </a:rPr>
              <a:t>hg;fwf</a:t>
            </a:r>
            <a:r>
              <a:rPr lang="en-US" dirty="0" smtClean="0">
                <a:latin typeface="Preeti" pitchFamily="2" charset="0"/>
              </a:rPr>
              <a:t>/0fnfO{ :</a:t>
            </a:r>
            <a:r>
              <a:rPr lang="en-US" dirty="0" err="1" smtClean="0">
                <a:latin typeface="Preeti" pitchFamily="2" charset="0"/>
              </a:rPr>
              <a:t>Jff:Yo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lzIff</a:t>
            </a:r>
            <a:r>
              <a:rPr lang="en-US" dirty="0" smtClean="0">
                <a:latin typeface="Preeti" pitchFamily="2" charset="0"/>
              </a:rPr>
              <a:t> lbg'k5{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3.3 Heart Diseases </a:t>
            </a:r>
            <a:r>
              <a:rPr lang="en-US" b="1" dirty="0" smtClean="0">
                <a:latin typeface="Preeti" pitchFamily="2" charset="0"/>
              </a:rPr>
              <a:t>-d'6'sf /f]</a:t>
            </a:r>
            <a:r>
              <a:rPr lang="en-US" b="1" dirty="0" err="1" smtClean="0">
                <a:latin typeface="Preeti" pitchFamily="2" charset="0"/>
              </a:rPr>
              <a:t>ux</a:t>
            </a:r>
            <a:r>
              <a:rPr lang="en-US" b="1" dirty="0" smtClean="0">
                <a:latin typeface="Preeti" pitchFamily="2" charset="0"/>
              </a:rPr>
              <a:t>¿_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Hypertension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pRr</a:t>
            </a:r>
            <a:r>
              <a:rPr lang="en-US" dirty="0" smtClean="0">
                <a:latin typeface="Preeti" pitchFamily="2" charset="0"/>
              </a:rPr>
              <a:t> /</a:t>
            </a:r>
            <a:r>
              <a:rPr lang="en-US" dirty="0" err="1" smtClean="0">
                <a:latin typeface="Preeti" pitchFamily="2" charset="0"/>
              </a:rPr>
              <a:t>Qmrfk</a:t>
            </a:r>
            <a:r>
              <a:rPr lang="en-US" dirty="0" smtClean="0">
                <a:latin typeface="Preeti" pitchFamily="2" charset="0"/>
              </a:rPr>
              <a:t> _</a:t>
            </a:r>
            <a:endParaRPr lang="en-US" dirty="0" smtClean="0"/>
          </a:p>
          <a:p>
            <a:pPr lvl="0"/>
            <a:r>
              <a:rPr lang="en-US" dirty="0" smtClean="0"/>
              <a:t>Coronary Heart Diseases</a:t>
            </a:r>
          </a:p>
          <a:p>
            <a:pPr lvl="0"/>
            <a:r>
              <a:rPr lang="en-US" dirty="0" smtClean="0"/>
              <a:t>Rheumatic Fever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Page </a:t>
            </a:r>
            <a:r>
              <a:rPr lang="en-US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2788</Words>
  <Application>Microsoft Office PowerPoint</Application>
  <PresentationFormat>On-screen Show (4:3)</PresentationFormat>
  <Paragraphs>377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  Unit :3 Prevention of Non-Communicable Diseases  (g;g]{ /f]ux?sf] /f]syfd)  </vt:lpstr>
      <vt:lpstr>Control of all Non communicable Disease  </vt:lpstr>
      <vt:lpstr> 3.3 Cancer  -ca'{b_ Causes sf/0f </vt:lpstr>
      <vt:lpstr>PowerPoint Presentation</vt:lpstr>
      <vt:lpstr>PowerPoint Presentation</vt:lpstr>
      <vt:lpstr>PowerPoint Presentation</vt:lpstr>
      <vt:lpstr> nIf0fx¿ </vt:lpstr>
      <vt:lpstr> /f]syfd / lgoGq0fM </vt:lpstr>
      <vt:lpstr> 3.3 Heart Diseases -d'6'sf /f]ux¿_ </vt:lpstr>
      <vt:lpstr>pRr /Qmrfk M  </vt:lpstr>
      <vt:lpstr>Causes of Hypertension:  </vt:lpstr>
      <vt:lpstr>Symptoms of  Hypertension  </vt:lpstr>
      <vt:lpstr>Prevention  of  Hypertension:</vt:lpstr>
      <vt:lpstr> Coronary Heart Disease sf]/f]g/L x[bo /f]u M  </vt:lpstr>
      <vt:lpstr> Causes of CHD : </vt:lpstr>
      <vt:lpstr> Prevention of CHD:  </vt:lpstr>
      <vt:lpstr> Rheumatic Fever  ?d]l6s Hj/f]M  </vt:lpstr>
      <vt:lpstr>Causes of Rheumatic Fever :  </vt:lpstr>
      <vt:lpstr>Symptoms of Rheumatic Fever:  </vt:lpstr>
      <vt:lpstr> RheuPrevention  and Control of matic Fever :  </vt:lpstr>
      <vt:lpstr> Diabetes/ Mellitus: -lrlgsf] /f]u dw'd]x_ </vt:lpstr>
      <vt:lpstr> Types of Diabetes/ Mellitus: -lrlg /f]usf k|sf/x? _  </vt:lpstr>
      <vt:lpstr> Causes of Diabetes -lrlg /f]usf sf/0fx? _  </vt:lpstr>
      <vt:lpstr>  Symptoms of Diabetes -lrlg /f]usf nIf0fx? _  </vt:lpstr>
      <vt:lpstr> Prevention and Control of Diabetes -lrlg /f]usf] /f]syfd tyf lgoGq0f_  </vt:lpstr>
      <vt:lpstr>Causes of Gastritis:</vt:lpstr>
      <vt:lpstr>Symptoms of  Gastritis :  </vt:lpstr>
      <vt:lpstr> Prevention  of Gastritis:  </vt:lpstr>
      <vt:lpstr>Causes of Ulcer</vt:lpstr>
      <vt:lpstr>Symptoms of Ulcer</vt:lpstr>
      <vt:lpstr> Prevention of Ulcer: </vt:lpstr>
      <vt:lpstr> bdsf] /f]uM (Asthma) </vt:lpstr>
      <vt:lpstr> Symptoms: </vt:lpstr>
      <vt:lpstr> Prevention and Control: </vt:lpstr>
      <vt:lpstr> Arthritis -afysf] /f]u_  </vt:lpstr>
      <vt:lpstr>!= ¥o'df6\jfO8 cy{/fOl6; (Rheumatoid Arthritis) </vt:lpstr>
      <vt:lpstr> Symptoms of Rheumatoid Arthritis  </vt:lpstr>
      <vt:lpstr> Prevention and Control of Rheumatoid Arthritis  </vt:lpstr>
      <vt:lpstr> @= cf]l:6of] cy{/fOl6; (Osteoarthritis)  </vt:lpstr>
      <vt:lpstr> Symptoms of Osteoarthritis  </vt:lpstr>
      <vt:lpstr> Prevention of Osteoarthritis  </vt:lpstr>
      <vt:lpstr>  kTy/L -Stones_ b'O{ k|sf/sf] 5 . != lkQsf] kTy/L -Gall Stone   @= lduf]{nfsf] kTy/L (Kidney Stone)    </vt:lpstr>
      <vt:lpstr> Causes of Gall Stone  </vt:lpstr>
      <vt:lpstr> Symptoms of Gall Stone  </vt:lpstr>
      <vt:lpstr> Prevention and Control of Gall Stone  </vt:lpstr>
      <vt:lpstr> @= lduf]{nfsf] kTy/L (Kidney Stone): </vt:lpstr>
      <vt:lpstr> Causes of Kidney Stone  </vt:lpstr>
      <vt:lpstr> Symptoms of Kidney Stone  </vt:lpstr>
      <vt:lpstr> Prevention and Control of Kidney Stone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Unit :3 Prevention of Non-Communicable Diseases  (g;g]{ /f]ux?sf] /f]syfd)  </dc:title>
  <dc:creator>hp</dc:creator>
  <cp:lastModifiedBy>Hp</cp:lastModifiedBy>
  <cp:revision>148</cp:revision>
  <dcterms:created xsi:type="dcterms:W3CDTF">2006-08-16T00:00:00Z</dcterms:created>
  <dcterms:modified xsi:type="dcterms:W3CDTF">2023-06-30T03:22:33Z</dcterms:modified>
</cp:coreProperties>
</file>